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382d826fe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911591a6c4226"/>
  </p:sldMasterIdLst>
  <p:sldIdLst>
    <p:sldId xmlns:r="http://schemas.openxmlformats.org/officeDocument/2006/relationships" id="256" r:id="R106823de9894431b"/>
    <p:sldId xmlns:r="http://schemas.openxmlformats.org/officeDocument/2006/relationships" id="257" r:id="R35ecb651e9c84762"/>
    <p:sldId xmlns:r="http://schemas.openxmlformats.org/officeDocument/2006/relationships" id="258" r:id="R6776f67d44e745fd"/>
    <p:sldId xmlns:r="http://schemas.openxmlformats.org/officeDocument/2006/relationships" id="259" r:id="R03a9aa23b22b4688"/>
    <p:sldId xmlns:r="http://schemas.openxmlformats.org/officeDocument/2006/relationships" id="260" r:id="Redf603e892d64695"/>
    <p:sldId xmlns:r="http://schemas.openxmlformats.org/officeDocument/2006/relationships" id="261" r:id="Rbc9d1d1a26694f22"/>
    <p:sldId xmlns:r="http://schemas.openxmlformats.org/officeDocument/2006/relationships" id="262" r:id="Red5346e62621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911591a6c4226" /><Relationship Type="http://schemas.openxmlformats.org/officeDocument/2006/relationships/slide" Target="/ppt/slides/slide1.xml" Id="R106823de9894431b" /><Relationship Type="http://schemas.openxmlformats.org/officeDocument/2006/relationships/slide" Target="/ppt/slides/slide2.xml" Id="R35ecb651e9c84762" /><Relationship Type="http://schemas.openxmlformats.org/officeDocument/2006/relationships/slide" Target="/ppt/slides/slide3.xml" Id="R6776f67d44e745fd" /><Relationship Type="http://schemas.openxmlformats.org/officeDocument/2006/relationships/slide" Target="/ppt/slides/slide4.xml" Id="R03a9aa23b22b4688" /><Relationship Type="http://schemas.openxmlformats.org/officeDocument/2006/relationships/slide" Target="/ppt/slides/slide5.xml" Id="Redf603e892d64695" /><Relationship Type="http://schemas.openxmlformats.org/officeDocument/2006/relationships/slide" Target="/ppt/slides/slide6.xml" Id="Rbc9d1d1a26694f22" /><Relationship Type="http://schemas.openxmlformats.org/officeDocument/2006/relationships/slide" Target="/ppt/slides/slide7.xml" Id="Red5346e62621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2b87a085d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f2e4aadb41bc" /><Relationship Type="http://schemas.openxmlformats.org/officeDocument/2006/relationships/theme" Target="/ppt/slideMasters/theme/theme1.xml" Id="Rc218de45c128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8f2e4aadb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3e9d4634c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3043fe454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9c02340b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ef353a911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e43d477f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cef9e5d7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e754d4a4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63 017 950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451 527 639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668 788 272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48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