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e030c8af5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aceb880f740d9"/>
  </p:sldMasterIdLst>
  <p:sldIdLst>
    <p:sldId xmlns:r="http://schemas.openxmlformats.org/officeDocument/2006/relationships" id="256" r:id="R77d3057091914652"/>
    <p:sldId xmlns:r="http://schemas.openxmlformats.org/officeDocument/2006/relationships" id="257" r:id="R4dd2a32d0ff64e18"/>
    <p:sldId xmlns:r="http://schemas.openxmlformats.org/officeDocument/2006/relationships" id="258" r:id="R994aa1ddef834c26"/>
    <p:sldId xmlns:r="http://schemas.openxmlformats.org/officeDocument/2006/relationships" id="259" r:id="R9664b26b42614578"/>
    <p:sldId xmlns:r="http://schemas.openxmlformats.org/officeDocument/2006/relationships" id="260" r:id="Rae79c67922364454"/>
    <p:sldId xmlns:r="http://schemas.openxmlformats.org/officeDocument/2006/relationships" id="261" r:id="Rdf1ea054301a448a"/>
    <p:sldId xmlns:r="http://schemas.openxmlformats.org/officeDocument/2006/relationships" id="262" r:id="Rcf9e106128d5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aceb880f740d9" /><Relationship Type="http://schemas.openxmlformats.org/officeDocument/2006/relationships/slide" Target="/ppt/slides/slide1.xml" Id="R77d3057091914652" /><Relationship Type="http://schemas.openxmlformats.org/officeDocument/2006/relationships/slide" Target="/ppt/slides/slide2.xml" Id="R4dd2a32d0ff64e18" /><Relationship Type="http://schemas.openxmlformats.org/officeDocument/2006/relationships/slide" Target="/ppt/slides/slide3.xml" Id="R994aa1ddef834c26" /><Relationship Type="http://schemas.openxmlformats.org/officeDocument/2006/relationships/slide" Target="/ppt/slides/slide4.xml" Id="R9664b26b42614578" /><Relationship Type="http://schemas.openxmlformats.org/officeDocument/2006/relationships/slide" Target="/ppt/slides/slide5.xml" Id="Rae79c67922364454" /><Relationship Type="http://schemas.openxmlformats.org/officeDocument/2006/relationships/slide" Target="/ppt/slides/slide6.xml" Id="Rdf1ea054301a448a" /><Relationship Type="http://schemas.openxmlformats.org/officeDocument/2006/relationships/slide" Target="/ppt/slides/slide7.xml" Id="Rcf9e106128d5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3b1c4569a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aa305a614519" /><Relationship Type="http://schemas.openxmlformats.org/officeDocument/2006/relationships/theme" Target="/ppt/slideMasters/theme/theme1.xml" Id="R0e636c4ceedd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5aa305a61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978ac80cd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38f21e90a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d79a1a4de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6748669a4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e9eab60b0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dd9c4c54b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709f8d58e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LEGA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17 238 310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21 563 509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GRAVRÅK LEIDULF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Leidulf Gravråk, Kregnesvegen 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leidulf.gravrak@kvaerner.com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