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c29c727d3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7ba99edcf4e2b"/>
  </p:sldMasterIdLst>
  <p:sldIdLst>
    <p:sldId xmlns:r="http://schemas.openxmlformats.org/officeDocument/2006/relationships" id="256" r:id="R2038a5c237ac4e83"/>
    <p:sldId xmlns:r="http://schemas.openxmlformats.org/officeDocument/2006/relationships" id="257" r:id="R752c9b7e82964195"/>
    <p:sldId xmlns:r="http://schemas.openxmlformats.org/officeDocument/2006/relationships" id="258" r:id="R782c0435dc4a4e90"/>
    <p:sldId xmlns:r="http://schemas.openxmlformats.org/officeDocument/2006/relationships" id="259" r:id="R31d5e7e1ebe94424"/>
    <p:sldId xmlns:r="http://schemas.openxmlformats.org/officeDocument/2006/relationships" id="260" r:id="Rd17c9486b7e34ead"/>
    <p:sldId xmlns:r="http://schemas.openxmlformats.org/officeDocument/2006/relationships" id="261" r:id="Rd7c706ae87dc420d"/>
    <p:sldId xmlns:r="http://schemas.openxmlformats.org/officeDocument/2006/relationships" id="262" r:id="R3711268c3ce1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7ba99edcf4e2b" /><Relationship Type="http://schemas.openxmlformats.org/officeDocument/2006/relationships/slide" Target="/ppt/slides/slide1.xml" Id="R2038a5c237ac4e83" /><Relationship Type="http://schemas.openxmlformats.org/officeDocument/2006/relationships/slide" Target="/ppt/slides/slide2.xml" Id="R752c9b7e82964195" /><Relationship Type="http://schemas.openxmlformats.org/officeDocument/2006/relationships/slide" Target="/ppt/slides/slide3.xml" Id="R782c0435dc4a4e90" /><Relationship Type="http://schemas.openxmlformats.org/officeDocument/2006/relationships/slide" Target="/ppt/slides/slide4.xml" Id="R31d5e7e1ebe94424" /><Relationship Type="http://schemas.openxmlformats.org/officeDocument/2006/relationships/slide" Target="/ppt/slides/slide5.xml" Id="Rd17c9486b7e34ead" /><Relationship Type="http://schemas.openxmlformats.org/officeDocument/2006/relationships/slide" Target="/ppt/slides/slide6.xml" Id="Rd7c706ae87dc420d" /><Relationship Type="http://schemas.openxmlformats.org/officeDocument/2006/relationships/slide" Target="/ppt/slides/slide7.xml" Id="R3711268c3ce1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51d4240c8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15fa3f8324182" /><Relationship Type="http://schemas.openxmlformats.org/officeDocument/2006/relationships/theme" Target="/ppt/slideMasters/theme/theme1.xml" Id="R8fcb6078fe0d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15fa3f832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cf9f30fd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256007cc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522d4980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6d2a03d57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d46a2fdb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10a4a6e2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392bc346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REIN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TORD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TORLAUG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