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9ad76818a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268dd7a1e489a"/>
  </p:sldMasterIdLst>
  <p:sldIdLst>
    <p:sldId xmlns:r="http://schemas.openxmlformats.org/officeDocument/2006/relationships" id="256" r:id="Rca5bcd86a6af463d"/>
    <p:sldId xmlns:r="http://schemas.openxmlformats.org/officeDocument/2006/relationships" id="257" r:id="R651b54e2ee364006"/>
    <p:sldId xmlns:r="http://schemas.openxmlformats.org/officeDocument/2006/relationships" id="258" r:id="R0d09346163294281"/>
    <p:sldId xmlns:r="http://schemas.openxmlformats.org/officeDocument/2006/relationships" id="259" r:id="Raed77cca6b524f0d"/>
    <p:sldId xmlns:r="http://schemas.openxmlformats.org/officeDocument/2006/relationships" id="260" r:id="Rd5451ab3a9db4984"/>
    <p:sldId xmlns:r="http://schemas.openxmlformats.org/officeDocument/2006/relationships" id="261" r:id="R32b2315b966f4783"/>
    <p:sldId xmlns:r="http://schemas.openxmlformats.org/officeDocument/2006/relationships" id="262" r:id="R89fd00806077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268dd7a1e489a" /><Relationship Type="http://schemas.openxmlformats.org/officeDocument/2006/relationships/slide" Target="/ppt/slides/slide1.xml" Id="Rca5bcd86a6af463d" /><Relationship Type="http://schemas.openxmlformats.org/officeDocument/2006/relationships/slide" Target="/ppt/slides/slide2.xml" Id="R651b54e2ee364006" /><Relationship Type="http://schemas.openxmlformats.org/officeDocument/2006/relationships/slide" Target="/ppt/slides/slide3.xml" Id="R0d09346163294281" /><Relationship Type="http://schemas.openxmlformats.org/officeDocument/2006/relationships/slide" Target="/ppt/slides/slide4.xml" Id="Raed77cca6b524f0d" /><Relationship Type="http://schemas.openxmlformats.org/officeDocument/2006/relationships/slide" Target="/ppt/slides/slide5.xml" Id="Rd5451ab3a9db4984" /><Relationship Type="http://schemas.openxmlformats.org/officeDocument/2006/relationships/slide" Target="/ppt/slides/slide6.xml" Id="R32b2315b966f4783" /><Relationship Type="http://schemas.openxmlformats.org/officeDocument/2006/relationships/slide" Target="/ppt/slides/slide7.xml" Id="R89fd00806077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8716d2ac3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63f5ba57437b" /><Relationship Type="http://schemas.openxmlformats.org/officeDocument/2006/relationships/theme" Target="/ppt/slideMasters/theme/theme1.xml" Id="R64e2970f904b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763f5ba57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0ff6b1c9a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010f9fef7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c005ed4c1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f6b90868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c4b79962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73a36155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1807d4e7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