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6eee7a643e4c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6d85bdd1084234"/>
  </p:sldMasterIdLst>
  <p:sldIdLst>
    <p:sldId xmlns:r="http://schemas.openxmlformats.org/officeDocument/2006/relationships" id="256" r:id="R9e3353a576554812"/>
    <p:sldId xmlns:r="http://schemas.openxmlformats.org/officeDocument/2006/relationships" id="257" r:id="Rb2a03f2ad49d48ae"/>
    <p:sldId xmlns:r="http://schemas.openxmlformats.org/officeDocument/2006/relationships" id="258" r:id="Rf327a1756d8545a4"/>
    <p:sldId xmlns:r="http://schemas.openxmlformats.org/officeDocument/2006/relationships" id="259" r:id="R170181b96a6c41ee"/>
    <p:sldId xmlns:r="http://schemas.openxmlformats.org/officeDocument/2006/relationships" id="260" r:id="Rbf91795ac9414fdf"/>
    <p:sldId xmlns:r="http://schemas.openxmlformats.org/officeDocument/2006/relationships" id="261" r:id="R72305793b4f947eb"/>
    <p:sldId xmlns:r="http://schemas.openxmlformats.org/officeDocument/2006/relationships" id="262" r:id="R6b05935edab94c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6d85bdd1084234" /><Relationship Type="http://schemas.openxmlformats.org/officeDocument/2006/relationships/slide" Target="/ppt/slides/slide1.xml" Id="R9e3353a576554812" /><Relationship Type="http://schemas.openxmlformats.org/officeDocument/2006/relationships/slide" Target="/ppt/slides/slide2.xml" Id="Rb2a03f2ad49d48ae" /><Relationship Type="http://schemas.openxmlformats.org/officeDocument/2006/relationships/slide" Target="/ppt/slides/slide3.xml" Id="Rf327a1756d8545a4" /><Relationship Type="http://schemas.openxmlformats.org/officeDocument/2006/relationships/slide" Target="/ppt/slides/slide4.xml" Id="R170181b96a6c41ee" /><Relationship Type="http://schemas.openxmlformats.org/officeDocument/2006/relationships/slide" Target="/ppt/slides/slide5.xml" Id="Rbf91795ac9414fdf" /><Relationship Type="http://schemas.openxmlformats.org/officeDocument/2006/relationships/slide" Target="/ppt/slides/slide6.xml" Id="R72305793b4f947eb" /><Relationship Type="http://schemas.openxmlformats.org/officeDocument/2006/relationships/slide" Target="/ppt/slides/slide7.xml" Id="R6b05935edab94c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8d48326c743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6b33ae6d74dc0" /><Relationship Type="http://schemas.openxmlformats.org/officeDocument/2006/relationships/theme" Target="/ppt/slideMasters/theme/theme1.xml" Id="Rf082cf16c2cf40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36b33ae6d74d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dcd01919447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a3ddf702c4f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5ed9598b84e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17c53fc524c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52898ad984d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00e0337f247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3925941154b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TOMABELL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TOMABELL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TOMABELL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TOMABELL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TOMABELL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TOMABELL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−2 444 322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298 090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84 027 219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88 735 298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TOMABELL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AARVIK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TOMABELL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Seafood People AS, Bradbenken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29 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arild@maritimpark.no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988 816 272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TOMABELL AS</a:t>
            </a:r>
          </a:p>
        </p:txBody>
      </p:sp>
    </p:spTree>
  </p:cSld>
  <p:clrMapOvr>
    <a:masterClrMapping xmlns:a="http://schemas.openxmlformats.org/drawingml/2006/main"/>
  </p:clrMapOvr>
</p:sld>
</file>