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1eb4709bf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579e472914d73"/>
  </p:sldMasterIdLst>
  <p:sldIdLst>
    <p:sldId xmlns:r="http://schemas.openxmlformats.org/officeDocument/2006/relationships" id="256" r:id="R7837db32597542ec"/>
    <p:sldId xmlns:r="http://schemas.openxmlformats.org/officeDocument/2006/relationships" id="257" r:id="R26f6522edf1a4e2c"/>
    <p:sldId xmlns:r="http://schemas.openxmlformats.org/officeDocument/2006/relationships" id="258" r:id="R9e45a2a3cd574a52"/>
    <p:sldId xmlns:r="http://schemas.openxmlformats.org/officeDocument/2006/relationships" id="259" r:id="R148dff53f1514a1e"/>
    <p:sldId xmlns:r="http://schemas.openxmlformats.org/officeDocument/2006/relationships" id="260" r:id="Rbcf821f8efe74d23"/>
    <p:sldId xmlns:r="http://schemas.openxmlformats.org/officeDocument/2006/relationships" id="261" r:id="R9d23ba265d9349ca"/>
    <p:sldId xmlns:r="http://schemas.openxmlformats.org/officeDocument/2006/relationships" id="262" r:id="R4588df5a203c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579e472914d73" /><Relationship Type="http://schemas.openxmlformats.org/officeDocument/2006/relationships/slide" Target="/ppt/slides/slide1.xml" Id="R7837db32597542ec" /><Relationship Type="http://schemas.openxmlformats.org/officeDocument/2006/relationships/slide" Target="/ppt/slides/slide2.xml" Id="R26f6522edf1a4e2c" /><Relationship Type="http://schemas.openxmlformats.org/officeDocument/2006/relationships/slide" Target="/ppt/slides/slide3.xml" Id="R9e45a2a3cd574a52" /><Relationship Type="http://schemas.openxmlformats.org/officeDocument/2006/relationships/slide" Target="/ppt/slides/slide4.xml" Id="R148dff53f1514a1e" /><Relationship Type="http://schemas.openxmlformats.org/officeDocument/2006/relationships/slide" Target="/ppt/slides/slide5.xml" Id="Rbcf821f8efe74d23" /><Relationship Type="http://schemas.openxmlformats.org/officeDocument/2006/relationships/slide" Target="/ppt/slides/slide6.xml" Id="R9d23ba265d9349ca" /><Relationship Type="http://schemas.openxmlformats.org/officeDocument/2006/relationships/slide" Target="/ppt/slides/slide7.xml" Id="R4588df5a203c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2a2b22922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62c4dcdff4bcf" /><Relationship Type="http://schemas.openxmlformats.org/officeDocument/2006/relationships/theme" Target="/ppt/slideMasters/theme/theme1.xml" Id="Rc3e2d0e83154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62c4dcdff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f6cd41d12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d351598c2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560c2d804b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e92038323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581bfc4f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92055d773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cd273b08c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