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1ad05343c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b405aafc924eaf"/>
  </p:sldMasterIdLst>
  <p:sldIdLst>
    <p:sldId xmlns:r="http://schemas.openxmlformats.org/officeDocument/2006/relationships" id="256" r:id="R2f624dd4069948cf"/>
    <p:sldId xmlns:r="http://schemas.openxmlformats.org/officeDocument/2006/relationships" id="257" r:id="Ra43687c0b4a647ab"/>
    <p:sldId xmlns:r="http://schemas.openxmlformats.org/officeDocument/2006/relationships" id="258" r:id="R4f3a622778c44c08"/>
    <p:sldId xmlns:r="http://schemas.openxmlformats.org/officeDocument/2006/relationships" id="259" r:id="R87823d550f88456f"/>
    <p:sldId xmlns:r="http://schemas.openxmlformats.org/officeDocument/2006/relationships" id="260" r:id="R4e0d0830b7504f24"/>
    <p:sldId xmlns:r="http://schemas.openxmlformats.org/officeDocument/2006/relationships" id="261" r:id="R65ab473e870d4a4b"/>
    <p:sldId xmlns:r="http://schemas.openxmlformats.org/officeDocument/2006/relationships" id="262" r:id="R215205360fe8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405aafc924eaf" /><Relationship Type="http://schemas.openxmlformats.org/officeDocument/2006/relationships/slide" Target="/ppt/slides/slide1.xml" Id="R2f624dd4069948cf" /><Relationship Type="http://schemas.openxmlformats.org/officeDocument/2006/relationships/slide" Target="/ppt/slides/slide2.xml" Id="Ra43687c0b4a647ab" /><Relationship Type="http://schemas.openxmlformats.org/officeDocument/2006/relationships/slide" Target="/ppt/slides/slide3.xml" Id="R4f3a622778c44c08" /><Relationship Type="http://schemas.openxmlformats.org/officeDocument/2006/relationships/slide" Target="/ppt/slides/slide4.xml" Id="R87823d550f88456f" /><Relationship Type="http://schemas.openxmlformats.org/officeDocument/2006/relationships/slide" Target="/ppt/slides/slide5.xml" Id="R4e0d0830b7504f24" /><Relationship Type="http://schemas.openxmlformats.org/officeDocument/2006/relationships/slide" Target="/ppt/slides/slide6.xml" Id="R65ab473e870d4a4b" /><Relationship Type="http://schemas.openxmlformats.org/officeDocument/2006/relationships/slide" Target="/ppt/slides/slide7.xml" Id="R215205360fe8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88b657a6e46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beaffff1a4da1" /><Relationship Type="http://schemas.openxmlformats.org/officeDocument/2006/relationships/theme" Target="/ppt/slideMasters/theme/theme1.xml" Id="R11312c9d4fb841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beaffff1a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cd5f85f38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a66ed60ee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e0ccc6372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d9bfb8ef4c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1f79364d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52c9fcf65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741419a6446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11 968 376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RINGNES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ASLE RINGNES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RINGNES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ELLEF RINGNES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RINGNES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ASLE RINGNES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Asle Ringnes, Pastor Fangens vei 43A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RIBRA HOLDING AS</a:t>
            </a:r>
          </a:p>
        </p:txBody>
      </p:sp>
    </p:spTree>
  </p:cSld>
  <p:clrMapOvr>
    <a:masterClrMapping xmlns:a="http://schemas.openxmlformats.org/drawingml/2006/main"/>
  </p:clrMapOvr>
</p:sld>
</file>