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1413e4fa1144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9de603a22d4a41"/>
  </p:sldMasterIdLst>
  <p:sldIdLst>
    <p:sldId xmlns:r="http://schemas.openxmlformats.org/officeDocument/2006/relationships" id="256" r:id="Rd5d1c61fb23c4082"/>
    <p:sldId xmlns:r="http://schemas.openxmlformats.org/officeDocument/2006/relationships" id="257" r:id="R1ab5aea62c9a4463"/>
    <p:sldId xmlns:r="http://schemas.openxmlformats.org/officeDocument/2006/relationships" id="258" r:id="R3e35b4d7fd3441c9"/>
    <p:sldId xmlns:r="http://schemas.openxmlformats.org/officeDocument/2006/relationships" id="259" r:id="Rc39263762ef34e40"/>
    <p:sldId xmlns:r="http://schemas.openxmlformats.org/officeDocument/2006/relationships" id="260" r:id="R84dc288c6ca04f04"/>
    <p:sldId xmlns:r="http://schemas.openxmlformats.org/officeDocument/2006/relationships" id="261" r:id="R42959b70364f4435"/>
    <p:sldId xmlns:r="http://schemas.openxmlformats.org/officeDocument/2006/relationships" id="262" r:id="R773dd1cede5d4f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9de603a22d4a41" /><Relationship Type="http://schemas.openxmlformats.org/officeDocument/2006/relationships/slide" Target="/ppt/slides/slide1.xml" Id="Rd5d1c61fb23c4082" /><Relationship Type="http://schemas.openxmlformats.org/officeDocument/2006/relationships/slide" Target="/ppt/slides/slide2.xml" Id="R1ab5aea62c9a4463" /><Relationship Type="http://schemas.openxmlformats.org/officeDocument/2006/relationships/slide" Target="/ppt/slides/slide3.xml" Id="R3e35b4d7fd3441c9" /><Relationship Type="http://schemas.openxmlformats.org/officeDocument/2006/relationships/slide" Target="/ppt/slides/slide4.xml" Id="Rc39263762ef34e40" /><Relationship Type="http://schemas.openxmlformats.org/officeDocument/2006/relationships/slide" Target="/ppt/slides/slide5.xml" Id="R84dc288c6ca04f04" /><Relationship Type="http://schemas.openxmlformats.org/officeDocument/2006/relationships/slide" Target="/ppt/slides/slide6.xml" Id="R42959b70364f4435" /><Relationship Type="http://schemas.openxmlformats.org/officeDocument/2006/relationships/slide" Target="/ppt/slides/slide7.xml" Id="R773dd1cede5d4f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31d3ac59584e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6d49d6af54ed1" /><Relationship Type="http://schemas.openxmlformats.org/officeDocument/2006/relationships/theme" Target="/ppt/slideMasters/theme/theme1.xml" Id="R00b979dd8cce4b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96d49d6af54e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4932cca8845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8a9fdb62c4d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72e8abef243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a6b84c49243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85ae04c5545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a32d394924a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a48ea9f3148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−155 657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−3 127 531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79 971 913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80 044 308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DJUVE EIRIK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988 861 367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