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53c85e92e543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3535ca2ffa4144"/>
  </p:sldMasterIdLst>
  <p:sldIdLst>
    <p:sldId xmlns:r="http://schemas.openxmlformats.org/officeDocument/2006/relationships" id="256" r:id="R3a6138e100704c06"/>
    <p:sldId xmlns:r="http://schemas.openxmlformats.org/officeDocument/2006/relationships" id="257" r:id="Rb61c18e4e2184959"/>
    <p:sldId xmlns:r="http://schemas.openxmlformats.org/officeDocument/2006/relationships" id="258" r:id="R204e77d6cbb54992"/>
    <p:sldId xmlns:r="http://schemas.openxmlformats.org/officeDocument/2006/relationships" id="259" r:id="R3fcd0827ce9c45e0"/>
    <p:sldId xmlns:r="http://schemas.openxmlformats.org/officeDocument/2006/relationships" id="260" r:id="R05471764b4b3402a"/>
    <p:sldId xmlns:r="http://schemas.openxmlformats.org/officeDocument/2006/relationships" id="261" r:id="Rf9ebbdb3939c4d82"/>
    <p:sldId xmlns:r="http://schemas.openxmlformats.org/officeDocument/2006/relationships" id="262" r:id="Rc686173d6f364c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535ca2ffa4144" /><Relationship Type="http://schemas.openxmlformats.org/officeDocument/2006/relationships/slide" Target="/ppt/slides/slide1.xml" Id="R3a6138e100704c06" /><Relationship Type="http://schemas.openxmlformats.org/officeDocument/2006/relationships/slide" Target="/ppt/slides/slide2.xml" Id="Rb61c18e4e2184959" /><Relationship Type="http://schemas.openxmlformats.org/officeDocument/2006/relationships/slide" Target="/ppt/slides/slide3.xml" Id="R204e77d6cbb54992" /><Relationship Type="http://schemas.openxmlformats.org/officeDocument/2006/relationships/slide" Target="/ppt/slides/slide4.xml" Id="R3fcd0827ce9c45e0" /><Relationship Type="http://schemas.openxmlformats.org/officeDocument/2006/relationships/slide" Target="/ppt/slides/slide5.xml" Id="R05471764b4b3402a" /><Relationship Type="http://schemas.openxmlformats.org/officeDocument/2006/relationships/slide" Target="/ppt/slides/slide6.xml" Id="Rf9ebbdb3939c4d82" /><Relationship Type="http://schemas.openxmlformats.org/officeDocument/2006/relationships/slide" Target="/ppt/slides/slide7.xml" Id="Rc686173d6f364c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f4ec5f37c44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a8d39f40b4a1c" /><Relationship Type="http://schemas.openxmlformats.org/officeDocument/2006/relationships/theme" Target="/ppt/slideMasters/theme/theme1.xml" Id="R6f4af90a090f4e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2a8d39f40b4a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d474f675a42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08103190440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1183952be45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46d1b0dd24a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6fa95efd747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9006c129d4e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2759ac4fb4b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−269 059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16 947 640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115 983 308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116 022 579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MAREN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 alle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