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c97183fd8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cec530453e4069"/>
  </p:sldMasterIdLst>
  <p:sldIdLst>
    <p:sldId xmlns:r="http://schemas.openxmlformats.org/officeDocument/2006/relationships" id="256" r:id="R5a4a25ca7af14f40"/>
    <p:sldId xmlns:r="http://schemas.openxmlformats.org/officeDocument/2006/relationships" id="257" r:id="R0df8d35697294f81"/>
    <p:sldId xmlns:r="http://schemas.openxmlformats.org/officeDocument/2006/relationships" id="258" r:id="Rc81a8b7ab55147f3"/>
    <p:sldId xmlns:r="http://schemas.openxmlformats.org/officeDocument/2006/relationships" id="259" r:id="Rb14593ea65d04848"/>
    <p:sldId xmlns:r="http://schemas.openxmlformats.org/officeDocument/2006/relationships" id="260" r:id="Rf156249b5d584314"/>
    <p:sldId xmlns:r="http://schemas.openxmlformats.org/officeDocument/2006/relationships" id="261" r:id="Rc951bc00c34f42a1"/>
    <p:sldId xmlns:r="http://schemas.openxmlformats.org/officeDocument/2006/relationships" id="262" r:id="R3d5e86e9c9c44f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ec530453e4069" /><Relationship Type="http://schemas.openxmlformats.org/officeDocument/2006/relationships/slide" Target="/ppt/slides/slide1.xml" Id="R5a4a25ca7af14f40" /><Relationship Type="http://schemas.openxmlformats.org/officeDocument/2006/relationships/slide" Target="/ppt/slides/slide2.xml" Id="R0df8d35697294f81" /><Relationship Type="http://schemas.openxmlformats.org/officeDocument/2006/relationships/slide" Target="/ppt/slides/slide3.xml" Id="Rc81a8b7ab55147f3" /><Relationship Type="http://schemas.openxmlformats.org/officeDocument/2006/relationships/slide" Target="/ppt/slides/slide4.xml" Id="Rb14593ea65d04848" /><Relationship Type="http://schemas.openxmlformats.org/officeDocument/2006/relationships/slide" Target="/ppt/slides/slide5.xml" Id="Rf156249b5d584314" /><Relationship Type="http://schemas.openxmlformats.org/officeDocument/2006/relationships/slide" Target="/ppt/slides/slide6.xml" Id="Rc951bc00c34f42a1" /><Relationship Type="http://schemas.openxmlformats.org/officeDocument/2006/relationships/slide" Target="/ppt/slides/slide7.xml" Id="R3d5e86e9c9c44f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495e10e6243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aaa8ccd564b49" /><Relationship Type="http://schemas.openxmlformats.org/officeDocument/2006/relationships/theme" Target="/ppt/slideMasters/theme/theme1.xml" Id="Rea6ac251f01a48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aaa8ccd56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fe6690e2e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6b66c1e6b46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9947def56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aec93d3748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1d780e6046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65fc9371b4f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14d7703c1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LAJJO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LAJJO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LAJJO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LAJJO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LAJJO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LAJJO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15 544 191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53 601 739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53 841 511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LAJJO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JOHN-ARNE GRØSLAND  –  37,6 %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JOHN-ARNE GRØSLAND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HENLY EIENDOM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KG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ANNE-BENTE KJELSTRUP GRØSLAND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HENLY EIENDOM AS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LAJJO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Myrens verksted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jag@zenith-eiendom.no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988 865 184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LAJJO EIENDOM AS</a:t>
            </a:r>
          </a:p>
        </p:txBody>
      </p:sp>
    </p:spTree>
  </p:cSld>
  <p:clrMapOvr>
    <a:masterClrMapping xmlns:a="http://schemas.openxmlformats.org/drawingml/2006/main"/>
  </p:clrMapOvr>
</p:sld>
</file>