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83a522fc3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a005a41fe41c4"/>
  </p:sldMasterIdLst>
  <p:sldIdLst>
    <p:sldId xmlns:r="http://schemas.openxmlformats.org/officeDocument/2006/relationships" id="256" r:id="R49db2e5148a2463f"/>
    <p:sldId xmlns:r="http://schemas.openxmlformats.org/officeDocument/2006/relationships" id="257" r:id="R55a5dd5f4a1f4daa"/>
    <p:sldId xmlns:r="http://schemas.openxmlformats.org/officeDocument/2006/relationships" id="258" r:id="R99aa877dc94d4ae7"/>
    <p:sldId xmlns:r="http://schemas.openxmlformats.org/officeDocument/2006/relationships" id="259" r:id="R5577ade399d74a6f"/>
    <p:sldId xmlns:r="http://schemas.openxmlformats.org/officeDocument/2006/relationships" id="260" r:id="R7405bddfea3f4b61"/>
    <p:sldId xmlns:r="http://schemas.openxmlformats.org/officeDocument/2006/relationships" id="261" r:id="R0d5ef0ef1b764239"/>
    <p:sldId xmlns:r="http://schemas.openxmlformats.org/officeDocument/2006/relationships" id="262" r:id="R9e6117c85ca2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a005a41fe41c4" /><Relationship Type="http://schemas.openxmlformats.org/officeDocument/2006/relationships/slide" Target="/ppt/slides/slide1.xml" Id="R49db2e5148a2463f" /><Relationship Type="http://schemas.openxmlformats.org/officeDocument/2006/relationships/slide" Target="/ppt/slides/slide2.xml" Id="R55a5dd5f4a1f4daa" /><Relationship Type="http://schemas.openxmlformats.org/officeDocument/2006/relationships/slide" Target="/ppt/slides/slide3.xml" Id="R99aa877dc94d4ae7" /><Relationship Type="http://schemas.openxmlformats.org/officeDocument/2006/relationships/slide" Target="/ppt/slides/slide4.xml" Id="R5577ade399d74a6f" /><Relationship Type="http://schemas.openxmlformats.org/officeDocument/2006/relationships/slide" Target="/ppt/slides/slide5.xml" Id="R7405bddfea3f4b61" /><Relationship Type="http://schemas.openxmlformats.org/officeDocument/2006/relationships/slide" Target="/ppt/slides/slide6.xml" Id="R0d5ef0ef1b764239" /><Relationship Type="http://schemas.openxmlformats.org/officeDocument/2006/relationships/slide" Target="/ppt/slides/slide7.xml" Id="R9e6117c85ca2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42acc744e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5238ae1fb4791" /><Relationship Type="http://schemas.openxmlformats.org/officeDocument/2006/relationships/theme" Target="/ppt/slideMasters/theme/theme1.xml" Id="R2b474e401f22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b5238ae1fb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a0363989c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106a7f87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f9eac6ce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0cb100a3d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38a7a6dd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132d54d66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e5b60d47a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15 296 311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87 750 919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87 751 609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kristin.dju@gmail.com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