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448d3e1dd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1689f40b0448a"/>
  </p:sldMasterIdLst>
  <p:sldIdLst>
    <p:sldId xmlns:r="http://schemas.openxmlformats.org/officeDocument/2006/relationships" id="256" r:id="R7518336f3a084deb"/>
    <p:sldId xmlns:r="http://schemas.openxmlformats.org/officeDocument/2006/relationships" id="257" r:id="R05e119ee5f984653"/>
    <p:sldId xmlns:r="http://schemas.openxmlformats.org/officeDocument/2006/relationships" id="258" r:id="R5405a8cb8e224d5d"/>
    <p:sldId xmlns:r="http://schemas.openxmlformats.org/officeDocument/2006/relationships" id="259" r:id="R7db8546571ee4052"/>
    <p:sldId xmlns:r="http://schemas.openxmlformats.org/officeDocument/2006/relationships" id="260" r:id="Rca39b77cded64211"/>
    <p:sldId xmlns:r="http://schemas.openxmlformats.org/officeDocument/2006/relationships" id="261" r:id="Re8fdf1b8694844bd"/>
    <p:sldId xmlns:r="http://schemas.openxmlformats.org/officeDocument/2006/relationships" id="262" r:id="Rcc7c3c6d8916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1689f40b0448a" /><Relationship Type="http://schemas.openxmlformats.org/officeDocument/2006/relationships/slide" Target="/ppt/slides/slide1.xml" Id="R7518336f3a084deb" /><Relationship Type="http://schemas.openxmlformats.org/officeDocument/2006/relationships/slide" Target="/ppt/slides/slide2.xml" Id="R05e119ee5f984653" /><Relationship Type="http://schemas.openxmlformats.org/officeDocument/2006/relationships/slide" Target="/ppt/slides/slide3.xml" Id="R5405a8cb8e224d5d" /><Relationship Type="http://schemas.openxmlformats.org/officeDocument/2006/relationships/slide" Target="/ppt/slides/slide4.xml" Id="R7db8546571ee4052" /><Relationship Type="http://schemas.openxmlformats.org/officeDocument/2006/relationships/slide" Target="/ppt/slides/slide5.xml" Id="Rca39b77cded64211" /><Relationship Type="http://schemas.openxmlformats.org/officeDocument/2006/relationships/slide" Target="/ppt/slides/slide6.xml" Id="Re8fdf1b8694844bd" /><Relationship Type="http://schemas.openxmlformats.org/officeDocument/2006/relationships/slide" Target="/ppt/slides/slide7.xml" Id="Rcc7c3c6d8916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67716f698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e5b4835dd4126" /><Relationship Type="http://schemas.openxmlformats.org/officeDocument/2006/relationships/theme" Target="/ppt/slideMasters/theme/theme1.xml" Id="Reb39376fe05b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e5b4835dd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4aea7eba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704d9058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23ecdb541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f6c32aa8d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863ea3c1e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996434d8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7ec36913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VINTERVEIEN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VINTERVEIEN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19 795 677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26 001 430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Svendsen, Eventyrvegen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57 42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tone@vinterveien.no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988 868 787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