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72eb5259fb40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026c376e5849e9"/>
  </p:sldMasterIdLst>
  <p:sldIdLst>
    <p:sldId xmlns:r="http://schemas.openxmlformats.org/officeDocument/2006/relationships" id="256" r:id="R1bf28ca9169a407e"/>
    <p:sldId xmlns:r="http://schemas.openxmlformats.org/officeDocument/2006/relationships" id="257" r:id="R97511a26ef8d4250"/>
    <p:sldId xmlns:r="http://schemas.openxmlformats.org/officeDocument/2006/relationships" id="258" r:id="Rc82ff920d23541eb"/>
    <p:sldId xmlns:r="http://schemas.openxmlformats.org/officeDocument/2006/relationships" id="259" r:id="Ra361932b6aef49e9"/>
    <p:sldId xmlns:r="http://schemas.openxmlformats.org/officeDocument/2006/relationships" id="260" r:id="Re055e26e6c654753"/>
    <p:sldId xmlns:r="http://schemas.openxmlformats.org/officeDocument/2006/relationships" id="261" r:id="R41c7253326cc4955"/>
    <p:sldId xmlns:r="http://schemas.openxmlformats.org/officeDocument/2006/relationships" id="262" r:id="R7c3fba6c1ca043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26c376e5849e9" /><Relationship Type="http://schemas.openxmlformats.org/officeDocument/2006/relationships/slide" Target="/ppt/slides/slide1.xml" Id="R1bf28ca9169a407e" /><Relationship Type="http://schemas.openxmlformats.org/officeDocument/2006/relationships/slide" Target="/ppt/slides/slide2.xml" Id="R97511a26ef8d4250" /><Relationship Type="http://schemas.openxmlformats.org/officeDocument/2006/relationships/slide" Target="/ppt/slides/slide3.xml" Id="Rc82ff920d23541eb" /><Relationship Type="http://schemas.openxmlformats.org/officeDocument/2006/relationships/slide" Target="/ppt/slides/slide4.xml" Id="Ra361932b6aef49e9" /><Relationship Type="http://schemas.openxmlformats.org/officeDocument/2006/relationships/slide" Target="/ppt/slides/slide5.xml" Id="Re055e26e6c654753" /><Relationship Type="http://schemas.openxmlformats.org/officeDocument/2006/relationships/slide" Target="/ppt/slides/slide6.xml" Id="R41c7253326cc4955" /><Relationship Type="http://schemas.openxmlformats.org/officeDocument/2006/relationships/slide" Target="/ppt/slides/slide7.xml" Id="R7c3fba6c1ca043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f3c0a4fd6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b4e690ecd445c" /><Relationship Type="http://schemas.openxmlformats.org/officeDocument/2006/relationships/theme" Target="/ppt/slideMasters/theme/theme1.xml" Id="R2dfda8e37588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b4e690ecd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65a41f37d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7c829406c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d4acc11c0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5924bc7b7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ba764905c4b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0d957296746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32231aa6f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BIKUBEN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BIKUBEN INVEST AS ble etablert [år] og holder til i Hvasser.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878 354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Fynveien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3148 Hvasser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38 35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terje.kjaer@torgy.no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988 870 056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INVEST AS</a:t>
            </a:r>
          </a:p>
        </p:txBody>
      </p:sp>
    </p:spTree>
  </p:cSld>
  <p:clrMapOvr>
    <a:masterClrMapping xmlns:a="http://schemas.openxmlformats.org/drawingml/2006/main"/>
  </p:clrMapOvr>
</p:sld>
</file>