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ca5f390a8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182b2a7d54484"/>
  </p:sldMasterIdLst>
  <p:sldIdLst>
    <p:sldId xmlns:r="http://schemas.openxmlformats.org/officeDocument/2006/relationships" id="256" r:id="R343cc063ebd94ab4"/>
    <p:sldId xmlns:r="http://schemas.openxmlformats.org/officeDocument/2006/relationships" id="257" r:id="R3bbd0667556d45e0"/>
    <p:sldId xmlns:r="http://schemas.openxmlformats.org/officeDocument/2006/relationships" id="258" r:id="R473227870e08471b"/>
    <p:sldId xmlns:r="http://schemas.openxmlformats.org/officeDocument/2006/relationships" id="259" r:id="Rf1b95a1396784f6f"/>
    <p:sldId xmlns:r="http://schemas.openxmlformats.org/officeDocument/2006/relationships" id="260" r:id="R57a6a90a72ec4e28"/>
    <p:sldId xmlns:r="http://schemas.openxmlformats.org/officeDocument/2006/relationships" id="261" r:id="Red7930013210420f"/>
    <p:sldId xmlns:r="http://schemas.openxmlformats.org/officeDocument/2006/relationships" id="262" r:id="Ra288a1c09283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182b2a7d54484" /><Relationship Type="http://schemas.openxmlformats.org/officeDocument/2006/relationships/slide" Target="/ppt/slides/slide1.xml" Id="R343cc063ebd94ab4" /><Relationship Type="http://schemas.openxmlformats.org/officeDocument/2006/relationships/slide" Target="/ppt/slides/slide2.xml" Id="R3bbd0667556d45e0" /><Relationship Type="http://schemas.openxmlformats.org/officeDocument/2006/relationships/slide" Target="/ppt/slides/slide3.xml" Id="R473227870e08471b" /><Relationship Type="http://schemas.openxmlformats.org/officeDocument/2006/relationships/slide" Target="/ppt/slides/slide4.xml" Id="Rf1b95a1396784f6f" /><Relationship Type="http://schemas.openxmlformats.org/officeDocument/2006/relationships/slide" Target="/ppt/slides/slide5.xml" Id="R57a6a90a72ec4e28" /><Relationship Type="http://schemas.openxmlformats.org/officeDocument/2006/relationships/slide" Target="/ppt/slides/slide6.xml" Id="Red7930013210420f" /><Relationship Type="http://schemas.openxmlformats.org/officeDocument/2006/relationships/slide" Target="/ppt/slides/slide7.xml" Id="Ra288a1c09283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128bf5cb4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619ac8a0453c" /><Relationship Type="http://schemas.openxmlformats.org/officeDocument/2006/relationships/theme" Target="/ppt/slideMasters/theme/theme1.xml" Id="R3e48e551e522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9619ac8a0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c4aeb065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14381cdc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840c60f5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72e0fb26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10d538c72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2d12378f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9aa858b1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