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a1362edb6cf49a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06b56cc97f04092"/>
  </p:sldMasterIdLst>
  <p:sldIdLst>
    <p:sldId xmlns:r="http://schemas.openxmlformats.org/officeDocument/2006/relationships" id="256" r:id="R2fa674eafbbf4a9d"/>
    <p:sldId xmlns:r="http://schemas.openxmlformats.org/officeDocument/2006/relationships" id="257" r:id="R082b33c6f9f9407b"/>
    <p:sldId xmlns:r="http://schemas.openxmlformats.org/officeDocument/2006/relationships" id="258" r:id="R513781a6371f417a"/>
    <p:sldId xmlns:r="http://schemas.openxmlformats.org/officeDocument/2006/relationships" id="259" r:id="R9441a37f85ad4b91"/>
    <p:sldId xmlns:r="http://schemas.openxmlformats.org/officeDocument/2006/relationships" id="260" r:id="R415339c669704cae"/>
    <p:sldId xmlns:r="http://schemas.openxmlformats.org/officeDocument/2006/relationships" id="261" r:id="R01d999eb296e4938"/>
    <p:sldId xmlns:r="http://schemas.openxmlformats.org/officeDocument/2006/relationships" id="262" r:id="Rb4d4bd3b3d22485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6b56cc97f04092" /><Relationship Type="http://schemas.openxmlformats.org/officeDocument/2006/relationships/slide" Target="/ppt/slides/slide1.xml" Id="R2fa674eafbbf4a9d" /><Relationship Type="http://schemas.openxmlformats.org/officeDocument/2006/relationships/slide" Target="/ppt/slides/slide2.xml" Id="R082b33c6f9f9407b" /><Relationship Type="http://schemas.openxmlformats.org/officeDocument/2006/relationships/slide" Target="/ppt/slides/slide3.xml" Id="R513781a6371f417a" /><Relationship Type="http://schemas.openxmlformats.org/officeDocument/2006/relationships/slide" Target="/ppt/slides/slide4.xml" Id="R9441a37f85ad4b91" /><Relationship Type="http://schemas.openxmlformats.org/officeDocument/2006/relationships/slide" Target="/ppt/slides/slide5.xml" Id="R415339c669704cae" /><Relationship Type="http://schemas.openxmlformats.org/officeDocument/2006/relationships/slide" Target="/ppt/slides/slide6.xml" Id="R01d999eb296e4938" /><Relationship Type="http://schemas.openxmlformats.org/officeDocument/2006/relationships/slide" Target="/ppt/slides/slide7.xml" Id="Rb4d4bd3b3d22485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b49bf846f147e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1fd60259094017" /><Relationship Type="http://schemas.openxmlformats.org/officeDocument/2006/relationships/theme" Target="/ppt/slideMasters/theme/theme1.xml" Id="R2ba650d0dce14d9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a1fd6025909401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807baa9ed0448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130ad9d29e44c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118df88616423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d7e6764c0e4c4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1549e19dbb476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afacdae631466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90ab6fab42429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JOHS OLSEN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JOHS OLSEN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JOHS OLSEN HOLDING AS ble etablert [år] og holder til i Gjøvik.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JOHS OLSEN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JOHS OLSEN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JOHS OLSEN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−1 017 772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20 368 779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190 657 532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264 540 775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JOHS OLSEN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JOHANNES OLSEN BERGER  –  87,5 %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LISE KOXVIG BERGER  –  12,5 %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JOHS OLSEN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Alfarvegen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2816 Gjøvik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988 871 737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JOHS OLSEN HOLDING AS</a:t>
            </a:r>
          </a:p>
        </p:txBody>
      </p:sp>
    </p:spTree>
  </p:cSld>
  <p:clrMapOvr>
    <a:masterClrMapping xmlns:a="http://schemas.openxmlformats.org/drawingml/2006/main"/>
  </p:clrMapOvr>
</p:sld>
</file>