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c18d09cc3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7560a82cf4d47"/>
  </p:sldMasterIdLst>
  <p:sldIdLst>
    <p:sldId xmlns:r="http://schemas.openxmlformats.org/officeDocument/2006/relationships" id="256" r:id="R9eb7efd7e784453c"/>
    <p:sldId xmlns:r="http://schemas.openxmlformats.org/officeDocument/2006/relationships" id="257" r:id="Rd827191deae94d3b"/>
    <p:sldId xmlns:r="http://schemas.openxmlformats.org/officeDocument/2006/relationships" id="258" r:id="R84665af19de94d79"/>
    <p:sldId xmlns:r="http://schemas.openxmlformats.org/officeDocument/2006/relationships" id="259" r:id="Re8e21ecb77844341"/>
    <p:sldId xmlns:r="http://schemas.openxmlformats.org/officeDocument/2006/relationships" id="260" r:id="Rcc4fc4b2547d4d4a"/>
    <p:sldId xmlns:r="http://schemas.openxmlformats.org/officeDocument/2006/relationships" id="261" r:id="R499004f1763741e0"/>
    <p:sldId xmlns:r="http://schemas.openxmlformats.org/officeDocument/2006/relationships" id="262" r:id="Rb2467a91fe04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7560a82cf4d47" /><Relationship Type="http://schemas.openxmlformats.org/officeDocument/2006/relationships/slide" Target="/ppt/slides/slide1.xml" Id="R9eb7efd7e784453c" /><Relationship Type="http://schemas.openxmlformats.org/officeDocument/2006/relationships/slide" Target="/ppt/slides/slide2.xml" Id="Rd827191deae94d3b" /><Relationship Type="http://schemas.openxmlformats.org/officeDocument/2006/relationships/slide" Target="/ppt/slides/slide3.xml" Id="R84665af19de94d79" /><Relationship Type="http://schemas.openxmlformats.org/officeDocument/2006/relationships/slide" Target="/ppt/slides/slide4.xml" Id="Re8e21ecb77844341" /><Relationship Type="http://schemas.openxmlformats.org/officeDocument/2006/relationships/slide" Target="/ppt/slides/slide5.xml" Id="Rcc4fc4b2547d4d4a" /><Relationship Type="http://schemas.openxmlformats.org/officeDocument/2006/relationships/slide" Target="/ppt/slides/slide6.xml" Id="R499004f1763741e0" /><Relationship Type="http://schemas.openxmlformats.org/officeDocument/2006/relationships/slide" Target="/ppt/slides/slide7.xml" Id="Rb2467a91fe04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2a87a47c3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2a57fd72e443f" /><Relationship Type="http://schemas.openxmlformats.org/officeDocument/2006/relationships/theme" Target="/ppt/slideMasters/theme/theme1.xml" Id="R9dca4a4bcba1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2a57fd72e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352a1c57d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27e74fc1e4c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e78a027a1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53208d4a8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61d75b813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309fa9022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0d81bdb8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33 614 222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HOWARD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Howard Wilberg, 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