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1d02d540fa4b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a32035729c4986"/>
  </p:sldMasterIdLst>
  <p:sldIdLst>
    <p:sldId xmlns:r="http://schemas.openxmlformats.org/officeDocument/2006/relationships" id="256" r:id="R800f88b663744a79"/>
    <p:sldId xmlns:r="http://schemas.openxmlformats.org/officeDocument/2006/relationships" id="257" r:id="R345a5affef264ab1"/>
    <p:sldId xmlns:r="http://schemas.openxmlformats.org/officeDocument/2006/relationships" id="258" r:id="R33dbc49771db4667"/>
    <p:sldId xmlns:r="http://schemas.openxmlformats.org/officeDocument/2006/relationships" id="259" r:id="R48c8a53ee2244008"/>
    <p:sldId xmlns:r="http://schemas.openxmlformats.org/officeDocument/2006/relationships" id="260" r:id="R2f9ecd2fb27c422c"/>
    <p:sldId xmlns:r="http://schemas.openxmlformats.org/officeDocument/2006/relationships" id="261" r:id="R17909120e1404267"/>
    <p:sldId xmlns:r="http://schemas.openxmlformats.org/officeDocument/2006/relationships" id="262" r:id="R8aa3508fe74c44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a32035729c4986" /><Relationship Type="http://schemas.openxmlformats.org/officeDocument/2006/relationships/slide" Target="/ppt/slides/slide1.xml" Id="R800f88b663744a79" /><Relationship Type="http://schemas.openxmlformats.org/officeDocument/2006/relationships/slide" Target="/ppt/slides/slide2.xml" Id="R345a5affef264ab1" /><Relationship Type="http://schemas.openxmlformats.org/officeDocument/2006/relationships/slide" Target="/ppt/slides/slide3.xml" Id="R33dbc49771db4667" /><Relationship Type="http://schemas.openxmlformats.org/officeDocument/2006/relationships/slide" Target="/ppt/slides/slide4.xml" Id="R48c8a53ee2244008" /><Relationship Type="http://schemas.openxmlformats.org/officeDocument/2006/relationships/slide" Target="/ppt/slides/slide5.xml" Id="R2f9ecd2fb27c422c" /><Relationship Type="http://schemas.openxmlformats.org/officeDocument/2006/relationships/slide" Target="/ppt/slides/slide6.xml" Id="R17909120e1404267" /><Relationship Type="http://schemas.openxmlformats.org/officeDocument/2006/relationships/slide" Target="/ppt/slides/slide7.xml" Id="R8aa3508fe74c44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d6b65109494c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6752b091574eba" /><Relationship Type="http://schemas.openxmlformats.org/officeDocument/2006/relationships/theme" Target="/ppt/slideMasters/theme/theme1.xml" Id="R0f446c7a3bb146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6752b091574e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d263f2551846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90585850bb4c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415908a57144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2e7225501648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eb4affae9b49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a401ac5d1542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26b384c60146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GULLBAKK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GULLBAKK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GULLBAKK INVEST AS ble etablert [år] og holder til i Rauland.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GULLBAKK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GULLBAKK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GULLBAKK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930 200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510 460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682 320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13 184 888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13 484 888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GULLBAKK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LARS SOLBAKKEN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LARS SOLBAKKEN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GULLBAKK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Såtehov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3864 Rauland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988 889 857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GULLBAKK INVEST AS</a:t>
            </a:r>
          </a:p>
        </p:txBody>
      </p:sp>
    </p:spTree>
  </p:cSld>
  <p:clrMapOvr>
    <a:masterClrMapping xmlns:a="http://schemas.openxmlformats.org/drawingml/2006/main"/>
  </p:clrMapOvr>
</p:sld>
</file>