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b1dc6db3db40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317fe807454488"/>
  </p:sldMasterIdLst>
  <p:sldIdLst>
    <p:sldId xmlns:r="http://schemas.openxmlformats.org/officeDocument/2006/relationships" id="256" r:id="R658ed164c67a4c29"/>
    <p:sldId xmlns:r="http://schemas.openxmlformats.org/officeDocument/2006/relationships" id="257" r:id="R1feec923d1f744e3"/>
    <p:sldId xmlns:r="http://schemas.openxmlformats.org/officeDocument/2006/relationships" id="258" r:id="R26cc829ce2ec44d7"/>
    <p:sldId xmlns:r="http://schemas.openxmlformats.org/officeDocument/2006/relationships" id="259" r:id="Rdc050b4caf8e420f"/>
    <p:sldId xmlns:r="http://schemas.openxmlformats.org/officeDocument/2006/relationships" id="260" r:id="R8172e35d7a7c46a4"/>
    <p:sldId xmlns:r="http://schemas.openxmlformats.org/officeDocument/2006/relationships" id="261" r:id="R1a849683091941f0"/>
    <p:sldId xmlns:r="http://schemas.openxmlformats.org/officeDocument/2006/relationships" id="262" r:id="R806480c0544643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317fe807454488" /><Relationship Type="http://schemas.openxmlformats.org/officeDocument/2006/relationships/slide" Target="/ppt/slides/slide1.xml" Id="R658ed164c67a4c29" /><Relationship Type="http://schemas.openxmlformats.org/officeDocument/2006/relationships/slide" Target="/ppt/slides/slide2.xml" Id="R1feec923d1f744e3" /><Relationship Type="http://schemas.openxmlformats.org/officeDocument/2006/relationships/slide" Target="/ppt/slides/slide3.xml" Id="R26cc829ce2ec44d7" /><Relationship Type="http://schemas.openxmlformats.org/officeDocument/2006/relationships/slide" Target="/ppt/slides/slide4.xml" Id="Rdc050b4caf8e420f" /><Relationship Type="http://schemas.openxmlformats.org/officeDocument/2006/relationships/slide" Target="/ppt/slides/slide5.xml" Id="R8172e35d7a7c46a4" /><Relationship Type="http://schemas.openxmlformats.org/officeDocument/2006/relationships/slide" Target="/ppt/slides/slide6.xml" Id="R1a849683091941f0" /><Relationship Type="http://schemas.openxmlformats.org/officeDocument/2006/relationships/slide" Target="/ppt/slides/slide7.xml" Id="R806480c0544643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3f061f38a54a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e0d0db4504303" /><Relationship Type="http://schemas.openxmlformats.org/officeDocument/2006/relationships/theme" Target="/ppt/slideMasters/theme/theme1.xml" Id="R2a827605acf943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1e0d0db45043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6639e95c647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901a9ceed4a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213cd0a1f49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66a492d7245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a299e91b841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9aa3a24b341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ac4d2fd6047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KRÅTUN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KRÅTUN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KRÅTUN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KRÅTUN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KRÅTUN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KRÅTUN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−3 465 739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15 429 174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255 256 676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256 092 373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KRÅTUN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DRAGESET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DRAGESET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DRAGESET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BJØRG ØVSTEDAL DRAGESET  –  24,2 %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KRÅTUN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Finnebrekka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5200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30 20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988 890 642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KRÅTUN AS</a:t>
            </a:r>
          </a:p>
        </p:txBody>
      </p:sp>
    </p:spTree>
  </p:cSld>
  <p:clrMapOvr>
    <a:masterClrMapping xmlns:a="http://schemas.openxmlformats.org/drawingml/2006/main"/>
  </p:clrMapOvr>
</p:sld>
</file>