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e7629e1b6e43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8655878d484ff7"/>
  </p:sldMasterIdLst>
  <p:sldIdLst>
    <p:sldId xmlns:r="http://schemas.openxmlformats.org/officeDocument/2006/relationships" id="256" r:id="Rf1af231b223148cc"/>
    <p:sldId xmlns:r="http://schemas.openxmlformats.org/officeDocument/2006/relationships" id="257" r:id="R3d22d1ff3cbe40cf"/>
    <p:sldId xmlns:r="http://schemas.openxmlformats.org/officeDocument/2006/relationships" id="258" r:id="Rbb4e6ad2cfb4438b"/>
    <p:sldId xmlns:r="http://schemas.openxmlformats.org/officeDocument/2006/relationships" id="259" r:id="R50c5127c6daa40d1"/>
    <p:sldId xmlns:r="http://schemas.openxmlformats.org/officeDocument/2006/relationships" id="260" r:id="Re49d162bb71e409f"/>
    <p:sldId xmlns:r="http://schemas.openxmlformats.org/officeDocument/2006/relationships" id="261" r:id="R8554ff81072c4b0b"/>
    <p:sldId xmlns:r="http://schemas.openxmlformats.org/officeDocument/2006/relationships" id="262" r:id="R883fd360a29641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8655878d484ff7" /><Relationship Type="http://schemas.openxmlformats.org/officeDocument/2006/relationships/slide" Target="/ppt/slides/slide1.xml" Id="Rf1af231b223148cc" /><Relationship Type="http://schemas.openxmlformats.org/officeDocument/2006/relationships/slide" Target="/ppt/slides/slide2.xml" Id="R3d22d1ff3cbe40cf" /><Relationship Type="http://schemas.openxmlformats.org/officeDocument/2006/relationships/slide" Target="/ppt/slides/slide3.xml" Id="Rbb4e6ad2cfb4438b" /><Relationship Type="http://schemas.openxmlformats.org/officeDocument/2006/relationships/slide" Target="/ppt/slides/slide4.xml" Id="R50c5127c6daa40d1" /><Relationship Type="http://schemas.openxmlformats.org/officeDocument/2006/relationships/slide" Target="/ppt/slides/slide5.xml" Id="Re49d162bb71e409f" /><Relationship Type="http://schemas.openxmlformats.org/officeDocument/2006/relationships/slide" Target="/ppt/slides/slide6.xml" Id="R8554ff81072c4b0b" /><Relationship Type="http://schemas.openxmlformats.org/officeDocument/2006/relationships/slide" Target="/ppt/slides/slide7.xml" Id="R883fd360a29641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33c313ceff4f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14c630c3143a5" /><Relationship Type="http://schemas.openxmlformats.org/officeDocument/2006/relationships/theme" Target="/ppt/slideMasters/theme/theme1.xml" Id="Rfefd0e97c6334b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214c630c3143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6ee87a2fb47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0bc73811347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61a77e35749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b6a97940045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89b884a0c42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03ce5a83f49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88adc2df448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−291 007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1 460 891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11 792 921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12 037 235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ESPEDAL MAGNAR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Øvreveien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988 890 898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