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839a64cdc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1a323ef1947c5"/>
  </p:sldMasterIdLst>
  <p:sldIdLst>
    <p:sldId xmlns:r="http://schemas.openxmlformats.org/officeDocument/2006/relationships" id="256" r:id="R82507234a893493b"/>
    <p:sldId xmlns:r="http://schemas.openxmlformats.org/officeDocument/2006/relationships" id="257" r:id="Rb857b585ebc14a9c"/>
    <p:sldId xmlns:r="http://schemas.openxmlformats.org/officeDocument/2006/relationships" id="258" r:id="R7e8e723a03ed434c"/>
    <p:sldId xmlns:r="http://schemas.openxmlformats.org/officeDocument/2006/relationships" id="259" r:id="R33b7ba2a18ba4ab8"/>
    <p:sldId xmlns:r="http://schemas.openxmlformats.org/officeDocument/2006/relationships" id="260" r:id="R66d5eb10728c4b89"/>
    <p:sldId xmlns:r="http://schemas.openxmlformats.org/officeDocument/2006/relationships" id="261" r:id="R149d3376ed89478a"/>
    <p:sldId xmlns:r="http://schemas.openxmlformats.org/officeDocument/2006/relationships" id="262" r:id="Rb5f4085af8ee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1a323ef1947c5" /><Relationship Type="http://schemas.openxmlformats.org/officeDocument/2006/relationships/slide" Target="/ppt/slides/slide1.xml" Id="R82507234a893493b" /><Relationship Type="http://schemas.openxmlformats.org/officeDocument/2006/relationships/slide" Target="/ppt/slides/slide2.xml" Id="Rb857b585ebc14a9c" /><Relationship Type="http://schemas.openxmlformats.org/officeDocument/2006/relationships/slide" Target="/ppt/slides/slide3.xml" Id="R7e8e723a03ed434c" /><Relationship Type="http://schemas.openxmlformats.org/officeDocument/2006/relationships/slide" Target="/ppt/slides/slide4.xml" Id="R33b7ba2a18ba4ab8" /><Relationship Type="http://schemas.openxmlformats.org/officeDocument/2006/relationships/slide" Target="/ppt/slides/slide5.xml" Id="R66d5eb10728c4b89" /><Relationship Type="http://schemas.openxmlformats.org/officeDocument/2006/relationships/slide" Target="/ppt/slides/slide6.xml" Id="R149d3376ed89478a" /><Relationship Type="http://schemas.openxmlformats.org/officeDocument/2006/relationships/slide" Target="/ppt/slides/slide7.xml" Id="Rb5f4085af8ee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ddf0186c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0becc6284b66" /><Relationship Type="http://schemas.openxmlformats.org/officeDocument/2006/relationships/theme" Target="/ppt/slideMasters/theme/theme1.xml" Id="R377df94ade0f49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a0becc628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2f9dcb29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877dceef9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35741023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18f0d379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b5b62b85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ed7e9db0b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10298595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ESPEN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MORTEN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ANNE-METTE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TORE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