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40046ef7047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2f56d51fde4d91"/>
  </p:sldMasterIdLst>
  <p:sldIdLst>
    <p:sldId xmlns:r="http://schemas.openxmlformats.org/officeDocument/2006/relationships" id="256" r:id="R23a09e793894413c"/>
    <p:sldId xmlns:r="http://schemas.openxmlformats.org/officeDocument/2006/relationships" id="257" r:id="R23b423e5ab47474a"/>
    <p:sldId xmlns:r="http://schemas.openxmlformats.org/officeDocument/2006/relationships" id="258" r:id="Rf87b6d82b4864195"/>
    <p:sldId xmlns:r="http://schemas.openxmlformats.org/officeDocument/2006/relationships" id="259" r:id="Re8e16e1b900c40e6"/>
    <p:sldId xmlns:r="http://schemas.openxmlformats.org/officeDocument/2006/relationships" id="260" r:id="Re399352f563d4966"/>
    <p:sldId xmlns:r="http://schemas.openxmlformats.org/officeDocument/2006/relationships" id="261" r:id="Rb82aa4db7d3d4ea5"/>
    <p:sldId xmlns:r="http://schemas.openxmlformats.org/officeDocument/2006/relationships" id="262" r:id="R69139c862886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f56d51fde4d91" /><Relationship Type="http://schemas.openxmlformats.org/officeDocument/2006/relationships/slide" Target="/ppt/slides/slide1.xml" Id="R23a09e793894413c" /><Relationship Type="http://schemas.openxmlformats.org/officeDocument/2006/relationships/slide" Target="/ppt/slides/slide2.xml" Id="R23b423e5ab47474a" /><Relationship Type="http://schemas.openxmlformats.org/officeDocument/2006/relationships/slide" Target="/ppt/slides/slide3.xml" Id="Rf87b6d82b4864195" /><Relationship Type="http://schemas.openxmlformats.org/officeDocument/2006/relationships/slide" Target="/ppt/slides/slide4.xml" Id="Re8e16e1b900c40e6" /><Relationship Type="http://schemas.openxmlformats.org/officeDocument/2006/relationships/slide" Target="/ppt/slides/slide5.xml" Id="Re399352f563d4966" /><Relationship Type="http://schemas.openxmlformats.org/officeDocument/2006/relationships/slide" Target="/ppt/slides/slide6.xml" Id="Rb82aa4db7d3d4ea5" /><Relationship Type="http://schemas.openxmlformats.org/officeDocument/2006/relationships/slide" Target="/ppt/slides/slide7.xml" Id="R69139c862886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55a6d5afc43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b19bfd3754faf" /><Relationship Type="http://schemas.openxmlformats.org/officeDocument/2006/relationships/theme" Target="/ppt/slideMasters/theme/theme1.xml" Id="R44e1bebb98fa41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0b19bfd3754f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93289f841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26a19b800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5fcd2791d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a8f7cc42045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73f5ed43240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6244a9b7042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3d98e91e640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HILEX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HILEX FINANS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71 588 366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77 125 362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ALEXANDER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HILDEGUNN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 VIDAR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Julsborg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7607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burmo@bygginvest.no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