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46d6a5a20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05f0b2a5654b79"/>
  </p:sldMasterIdLst>
  <p:sldIdLst>
    <p:sldId xmlns:r="http://schemas.openxmlformats.org/officeDocument/2006/relationships" id="256" r:id="R230229f0f9a34930"/>
    <p:sldId xmlns:r="http://schemas.openxmlformats.org/officeDocument/2006/relationships" id="257" r:id="R689fa3685b07491d"/>
    <p:sldId xmlns:r="http://schemas.openxmlformats.org/officeDocument/2006/relationships" id="258" r:id="Rfd5dd5375e3a4a05"/>
    <p:sldId xmlns:r="http://schemas.openxmlformats.org/officeDocument/2006/relationships" id="259" r:id="R8e8ff0ea0bf74204"/>
    <p:sldId xmlns:r="http://schemas.openxmlformats.org/officeDocument/2006/relationships" id="260" r:id="R4adc3474669a4d83"/>
    <p:sldId xmlns:r="http://schemas.openxmlformats.org/officeDocument/2006/relationships" id="261" r:id="R57f20a3eb4654d12"/>
    <p:sldId xmlns:r="http://schemas.openxmlformats.org/officeDocument/2006/relationships" id="262" r:id="R77b5dbaa6815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5f0b2a5654b79" /><Relationship Type="http://schemas.openxmlformats.org/officeDocument/2006/relationships/slide" Target="/ppt/slides/slide1.xml" Id="R230229f0f9a34930" /><Relationship Type="http://schemas.openxmlformats.org/officeDocument/2006/relationships/slide" Target="/ppt/slides/slide2.xml" Id="R689fa3685b07491d" /><Relationship Type="http://schemas.openxmlformats.org/officeDocument/2006/relationships/slide" Target="/ppt/slides/slide3.xml" Id="Rfd5dd5375e3a4a05" /><Relationship Type="http://schemas.openxmlformats.org/officeDocument/2006/relationships/slide" Target="/ppt/slides/slide4.xml" Id="R8e8ff0ea0bf74204" /><Relationship Type="http://schemas.openxmlformats.org/officeDocument/2006/relationships/slide" Target="/ppt/slides/slide5.xml" Id="R4adc3474669a4d83" /><Relationship Type="http://schemas.openxmlformats.org/officeDocument/2006/relationships/slide" Target="/ppt/slides/slide6.xml" Id="R57f20a3eb4654d12" /><Relationship Type="http://schemas.openxmlformats.org/officeDocument/2006/relationships/slide" Target="/ppt/slides/slide7.xml" Id="R77b5dbaa6815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75db6cb5c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854cbca824320" /><Relationship Type="http://schemas.openxmlformats.org/officeDocument/2006/relationships/theme" Target="/ppt/slideMasters/theme/theme1.xml" Id="Rbb396fd9be35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854cbca82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77f738648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7198d98b2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6f2a78491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7d30dc600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9a373b287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89133e8ad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29a012fa7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NESBU INVEST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JEPPESEN ALF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09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