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ec792173e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4f6ad0a0b544e9"/>
  </p:sldMasterIdLst>
  <p:sldIdLst>
    <p:sldId xmlns:r="http://schemas.openxmlformats.org/officeDocument/2006/relationships" id="256" r:id="Rec519845f4ce46dd"/>
    <p:sldId xmlns:r="http://schemas.openxmlformats.org/officeDocument/2006/relationships" id="257" r:id="R5b219b1f8a7f4be6"/>
    <p:sldId xmlns:r="http://schemas.openxmlformats.org/officeDocument/2006/relationships" id="258" r:id="Rd75277c377a54e90"/>
    <p:sldId xmlns:r="http://schemas.openxmlformats.org/officeDocument/2006/relationships" id="259" r:id="R5c5a2a7c70ed4a90"/>
    <p:sldId xmlns:r="http://schemas.openxmlformats.org/officeDocument/2006/relationships" id="260" r:id="Re806329d80854963"/>
    <p:sldId xmlns:r="http://schemas.openxmlformats.org/officeDocument/2006/relationships" id="261" r:id="Re478ac3f0e3d4a64"/>
    <p:sldId xmlns:r="http://schemas.openxmlformats.org/officeDocument/2006/relationships" id="262" r:id="R0bbc0ca452f1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f6ad0a0b544e9" /><Relationship Type="http://schemas.openxmlformats.org/officeDocument/2006/relationships/slide" Target="/ppt/slides/slide1.xml" Id="Rec519845f4ce46dd" /><Relationship Type="http://schemas.openxmlformats.org/officeDocument/2006/relationships/slide" Target="/ppt/slides/slide2.xml" Id="R5b219b1f8a7f4be6" /><Relationship Type="http://schemas.openxmlformats.org/officeDocument/2006/relationships/slide" Target="/ppt/slides/slide3.xml" Id="Rd75277c377a54e90" /><Relationship Type="http://schemas.openxmlformats.org/officeDocument/2006/relationships/slide" Target="/ppt/slides/slide4.xml" Id="R5c5a2a7c70ed4a90" /><Relationship Type="http://schemas.openxmlformats.org/officeDocument/2006/relationships/slide" Target="/ppt/slides/slide5.xml" Id="Re806329d80854963" /><Relationship Type="http://schemas.openxmlformats.org/officeDocument/2006/relationships/slide" Target="/ppt/slides/slide6.xml" Id="Re478ac3f0e3d4a64" /><Relationship Type="http://schemas.openxmlformats.org/officeDocument/2006/relationships/slide" Target="/ppt/slides/slide7.xml" Id="R0bbc0ca452f1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e1e953b8f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b8f033f20493a" /><Relationship Type="http://schemas.openxmlformats.org/officeDocument/2006/relationships/theme" Target="/ppt/slideMasters/theme/theme1.xml" Id="Reb5c0630ea3a41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9b8f033f20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333dd194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f40d2deb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78f9b94f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7221c201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de6971ad9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34a3b9d1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b8d1b7371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