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ba7174ac7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9fc0c9e57469a"/>
  </p:sldMasterIdLst>
  <p:sldIdLst>
    <p:sldId xmlns:r="http://schemas.openxmlformats.org/officeDocument/2006/relationships" id="256" r:id="R248e0ea3b3e84ae1"/>
    <p:sldId xmlns:r="http://schemas.openxmlformats.org/officeDocument/2006/relationships" id="257" r:id="R983b4e096f0b4166"/>
    <p:sldId xmlns:r="http://schemas.openxmlformats.org/officeDocument/2006/relationships" id="258" r:id="R0c3b3e1584a24426"/>
    <p:sldId xmlns:r="http://schemas.openxmlformats.org/officeDocument/2006/relationships" id="259" r:id="R4a4e99ed1e4c4a80"/>
    <p:sldId xmlns:r="http://schemas.openxmlformats.org/officeDocument/2006/relationships" id="260" r:id="Rcb638cfe245b4725"/>
    <p:sldId xmlns:r="http://schemas.openxmlformats.org/officeDocument/2006/relationships" id="261" r:id="Re6df53377f294a24"/>
    <p:sldId xmlns:r="http://schemas.openxmlformats.org/officeDocument/2006/relationships" id="262" r:id="Rda7cf1a51ac9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9fc0c9e57469a" /><Relationship Type="http://schemas.openxmlformats.org/officeDocument/2006/relationships/slide" Target="/ppt/slides/slide1.xml" Id="R248e0ea3b3e84ae1" /><Relationship Type="http://schemas.openxmlformats.org/officeDocument/2006/relationships/slide" Target="/ppt/slides/slide2.xml" Id="R983b4e096f0b4166" /><Relationship Type="http://schemas.openxmlformats.org/officeDocument/2006/relationships/slide" Target="/ppt/slides/slide3.xml" Id="R0c3b3e1584a24426" /><Relationship Type="http://schemas.openxmlformats.org/officeDocument/2006/relationships/slide" Target="/ppt/slides/slide4.xml" Id="R4a4e99ed1e4c4a80" /><Relationship Type="http://schemas.openxmlformats.org/officeDocument/2006/relationships/slide" Target="/ppt/slides/slide5.xml" Id="Rcb638cfe245b4725" /><Relationship Type="http://schemas.openxmlformats.org/officeDocument/2006/relationships/slide" Target="/ppt/slides/slide6.xml" Id="Re6df53377f294a24" /><Relationship Type="http://schemas.openxmlformats.org/officeDocument/2006/relationships/slide" Target="/ppt/slides/slide7.xml" Id="Rda7cf1a51ac9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13df89380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db6552fe4e34" /><Relationship Type="http://schemas.openxmlformats.org/officeDocument/2006/relationships/theme" Target="/ppt/slideMasters/theme/theme1.xml" Id="R5a09d8409d6b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adb6552fe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b6c1c80e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3b2053db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48d38466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ece1b16c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82a1589bd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e07788e0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5894eac7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