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57eb25af1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fe1281c6f452b"/>
  </p:sldMasterIdLst>
  <p:sldIdLst>
    <p:sldId xmlns:r="http://schemas.openxmlformats.org/officeDocument/2006/relationships" id="256" r:id="R7e2cd792e6d6465f"/>
    <p:sldId xmlns:r="http://schemas.openxmlformats.org/officeDocument/2006/relationships" id="257" r:id="R9db1155412dc4a46"/>
    <p:sldId xmlns:r="http://schemas.openxmlformats.org/officeDocument/2006/relationships" id="258" r:id="Rb124beeee62644f8"/>
    <p:sldId xmlns:r="http://schemas.openxmlformats.org/officeDocument/2006/relationships" id="259" r:id="R74458d61c6dc4e11"/>
    <p:sldId xmlns:r="http://schemas.openxmlformats.org/officeDocument/2006/relationships" id="260" r:id="R7430b6967f2842d0"/>
    <p:sldId xmlns:r="http://schemas.openxmlformats.org/officeDocument/2006/relationships" id="261" r:id="R8cb2da055def4ada"/>
    <p:sldId xmlns:r="http://schemas.openxmlformats.org/officeDocument/2006/relationships" id="262" r:id="R51f0a8d7c11c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fe1281c6f452b" /><Relationship Type="http://schemas.openxmlformats.org/officeDocument/2006/relationships/slide" Target="/ppt/slides/slide1.xml" Id="R7e2cd792e6d6465f" /><Relationship Type="http://schemas.openxmlformats.org/officeDocument/2006/relationships/slide" Target="/ppt/slides/slide2.xml" Id="R9db1155412dc4a46" /><Relationship Type="http://schemas.openxmlformats.org/officeDocument/2006/relationships/slide" Target="/ppt/slides/slide3.xml" Id="Rb124beeee62644f8" /><Relationship Type="http://schemas.openxmlformats.org/officeDocument/2006/relationships/slide" Target="/ppt/slides/slide4.xml" Id="R74458d61c6dc4e11" /><Relationship Type="http://schemas.openxmlformats.org/officeDocument/2006/relationships/slide" Target="/ppt/slides/slide5.xml" Id="R7430b6967f2842d0" /><Relationship Type="http://schemas.openxmlformats.org/officeDocument/2006/relationships/slide" Target="/ppt/slides/slide6.xml" Id="R8cb2da055def4ada" /><Relationship Type="http://schemas.openxmlformats.org/officeDocument/2006/relationships/slide" Target="/ppt/slides/slide7.xml" Id="R51f0a8d7c11c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35e5d0021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470637b0c45aa" /><Relationship Type="http://schemas.openxmlformats.org/officeDocument/2006/relationships/theme" Target="/ppt/slideMasters/theme/theme1.xml" Id="R0dcfa7e9b3ee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470637b0c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79b506bcc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844366abe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ba2029d3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0e5f03679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4b92d80fe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c42613b44b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415a5a98b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HÅGENSEN DAG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