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d8c59b27d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e389b171fa4555"/>
  </p:sldMasterIdLst>
  <p:sldIdLst>
    <p:sldId xmlns:r="http://schemas.openxmlformats.org/officeDocument/2006/relationships" id="256" r:id="Reee9f8de5d834ea2"/>
    <p:sldId xmlns:r="http://schemas.openxmlformats.org/officeDocument/2006/relationships" id="257" r:id="Raf7c9e45ec364ebf"/>
    <p:sldId xmlns:r="http://schemas.openxmlformats.org/officeDocument/2006/relationships" id="258" r:id="Rdbab0ae470484b29"/>
    <p:sldId xmlns:r="http://schemas.openxmlformats.org/officeDocument/2006/relationships" id="259" r:id="Rd34438f023584d4a"/>
    <p:sldId xmlns:r="http://schemas.openxmlformats.org/officeDocument/2006/relationships" id="260" r:id="R058cc274befc49d0"/>
    <p:sldId xmlns:r="http://schemas.openxmlformats.org/officeDocument/2006/relationships" id="261" r:id="R1fea78eff692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389b171fa4555" /><Relationship Type="http://schemas.openxmlformats.org/officeDocument/2006/relationships/slide" Target="/ppt/slides/slide1.xml" Id="Reee9f8de5d834ea2" /><Relationship Type="http://schemas.openxmlformats.org/officeDocument/2006/relationships/slide" Target="/ppt/slides/slide2.xml" Id="Raf7c9e45ec364ebf" /><Relationship Type="http://schemas.openxmlformats.org/officeDocument/2006/relationships/slide" Target="/ppt/slides/slide3.xml" Id="Rdbab0ae470484b29" /><Relationship Type="http://schemas.openxmlformats.org/officeDocument/2006/relationships/slide" Target="/ppt/slides/slide4.xml" Id="Rd34438f023584d4a" /><Relationship Type="http://schemas.openxmlformats.org/officeDocument/2006/relationships/slide" Target="/ppt/slides/slide5.xml" Id="R058cc274befc49d0" /><Relationship Type="http://schemas.openxmlformats.org/officeDocument/2006/relationships/slide" Target="/ppt/slides/slide6.xml" Id="R1fea78eff692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85a24070d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e084eb7c34011" /><Relationship Type="http://schemas.openxmlformats.org/officeDocument/2006/relationships/theme" Target="/ppt/slideMasters/theme/theme1.xml" Id="Rcd51a5e31a5b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5e084eb7c3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7f5145d34d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e876fab81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257eb53d0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962cf1aa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44597360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87bf3c3d44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