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d40e84569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358da91804a34"/>
  </p:sldMasterIdLst>
  <p:sldIdLst>
    <p:sldId xmlns:r="http://schemas.openxmlformats.org/officeDocument/2006/relationships" id="256" r:id="R7383092413624e1a"/>
    <p:sldId xmlns:r="http://schemas.openxmlformats.org/officeDocument/2006/relationships" id="257" r:id="Rc9aca8f06dc5442e"/>
    <p:sldId xmlns:r="http://schemas.openxmlformats.org/officeDocument/2006/relationships" id="258" r:id="Rfdaa682b0c5f4807"/>
    <p:sldId xmlns:r="http://schemas.openxmlformats.org/officeDocument/2006/relationships" id="259" r:id="R50c18e911de9443c"/>
    <p:sldId xmlns:r="http://schemas.openxmlformats.org/officeDocument/2006/relationships" id="260" r:id="R83dfe092754b43b1"/>
    <p:sldId xmlns:r="http://schemas.openxmlformats.org/officeDocument/2006/relationships" id="261" r:id="Rc44ffcada9bf4cf1"/>
    <p:sldId xmlns:r="http://schemas.openxmlformats.org/officeDocument/2006/relationships" id="262" r:id="R3d7970463f5e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358da91804a34" /><Relationship Type="http://schemas.openxmlformats.org/officeDocument/2006/relationships/slide" Target="/ppt/slides/slide1.xml" Id="R7383092413624e1a" /><Relationship Type="http://schemas.openxmlformats.org/officeDocument/2006/relationships/slide" Target="/ppt/slides/slide2.xml" Id="Rc9aca8f06dc5442e" /><Relationship Type="http://schemas.openxmlformats.org/officeDocument/2006/relationships/slide" Target="/ppt/slides/slide3.xml" Id="Rfdaa682b0c5f4807" /><Relationship Type="http://schemas.openxmlformats.org/officeDocument/2006/relationships/slide" Target="/ppt/slides/slide4.xml" Id="R50c18e911de9443c" /><Relationship Type="http://schemas.openxmlformats.org/officeDocument/2006/relationships/slide" Target="/ppt/slides/slide5.xml" Id="R83dfe092754b43b1" /><Relationship Type="http://schemas.openxmlformats.org/officeDocument/2006/relationships/slide" Target="/ppt/slides/slide6.xml" Id="Rc44ffcada9bf4cf1" /><Relationship Type="http://schemas.openxmlformats.org/officeDocument/2006/relationships/slide" Target="/ppt/slides/slide7.xml" Id="R3d7970463f5e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1118394a5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7f4422ec4189" /><Relationship Type="http://schemas.openxmlformats.org/officeDocument/2006/relationships/theme" Target="/ppt/slideMasters/theme/theme1.xml" Id="R08a6ca370c46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47f4422ec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fdf97f426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16ed5220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9f5fb9a7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24ce42df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b50f893b2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23d5354f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8b9319bce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