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4eda0d980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3234378be4f75"/>
  </p:sldMasterIdLst>
  <p:sldIdLst>
    <p:sldId xmlns:r="http://schemas.openxmlformats.org/officeDocument/2006/relationships" id="256" r:id="R7ce190d6bdde4d5a"/>
    <p:sldId xmlns:r="http://schemas.openxmlformats.org/officeDocument/2006/relationships" id="257" r:id="R7b176db04932477e"/>
    <p:sldId xmlns:r="http://schemas.openxmlformats.org/officeDocument/2006/relationships" id="258" r:id="R4fa713c5772a4bfa"/>
    <p:sldId xmlns:r="http://schemas.openxmlformats.org/officeDocument/2006/relationships" id="259" r:id="R92d55cf3f9ff45e2"/>
    <p:sldId xmlns:r="http://schemas.openxmlformats.org/officeDocument/2006/relationships" id="260" r:id="Rf52d50770dff48e7"/>
    <p:sldId xmlns:r="http://schemas.openxmlformats.org/officeDocument/2006/relationships" id="261" r:id="R0702f736c3bd4b55"/>
    <p:sldId xmlns:r="http://schemas.openxmlformats.org/officeDocument/2006/relationships" id="262" r:id="R98363cf9a7da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3234378be4f75" /><Relationship Type="http://schemas.openxmlformats.org/officeDocument/2006/relationships/slide" Target="/ppt/slides/slide1.xml" Id="R7ce190d6bdde4d5a" /><Relationship Type="http://schemas.openxmlformats.org/officeDocument/2006/relationships/slide" Target="/ppt/slides/slide2.xml" Id="R7b176db04932477e" /><Relationship Type="http://schemas.openxmlformats.org/officeDocument/2006/relationships/slide" Target="/ppt/slides/slide3.xml" Id="R4fa713c5772a4bfa" /><Relationship Type="http://schemas.openxmlformats.org/officeDocument/2006/relationships/slide" Target="/ppt/slides/slide4.xml" Id="R92d55cf3f9ff45e2" /><Relationship Type="http://schemas.openxmlformats.org/officeDocument/2006/relationships/slide" Target="/ppt/slides/slide5.xml" Id="Rf52d50770dff48e7" /><Relationship Type="http://schemas.openxmlformats.org/officeDocument/2006/relationships/slide" Target="/ppt/slides/slide6.xml" Id="R0702f736c3bd4b55" /><Relationship Type="http://schemas.openxmlformats.org/officeDocument/2006/relationships/slide" Target="/ppt/slides/slide7.xml" Id="R98363cf9a7da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8017061d0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0f56f63c24922" /><Relationship Type="http://schemas.openxmlformats.org/officeDocument/2006/relationships/theme" Target="/ppt/slideMasters/theme/theme1.xml" Id="R0288ef4f2c1d45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0f56f63c2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14e4d4f0a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6857c78f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e2f887208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5e5bda1db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8134efc88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2ae74dd61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7abc8dadd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 REVISJONSKONTOR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BÅRD AXEL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CAMILLA NILSON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STEINAR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