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6daed2533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2eb6ac92f4368"/>
  </p:sldMasterIdLst>
  <p:sldIdLst>
    <p:sldId xmlns:r="http://schemas.openxmlformats.org/officeDocument/2006/relationships" id="256" r:id="Re386c566d1bc4203"/>
    <p:sldId xmlns:r="http://schemas.openxmlformats.org/officeDocument/2006/relationships" id="257" r:id="R210b54f5693a424f"/>
    <p:sldId xmlns:r="http://schemas.openxmlformats.org/officeDocument/2006/relationships" id="258" r:id="Re7454a74bb1940eb"/>
    <p:sldId xmlns:r="http://schemas.openxmlformats.org/officeDocument/2006/relationships" id="259" r:id="R22f3aa2f9ba4412a"/>
    <p:sldId xmlns:r="http://schemas.openxmlformats.org/officeDocument/2006/relationships" id="260" r:id="Rb4f7e07941da4001"/>
    <p:sldId xmlns:r="http://schemas.openxmlformats.org/officeDocument/2006/relationships" id="261" r:id="Rea2d6a969cdc4448"/>
    <p:sldId xmlns:r="http://schemas.openxmlformats.org/officeDocument/2006/relationships" id="262" r:id="R6bbde1258750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2eb6ac92f4368" /><Relationship Type="http://schemas.openxmlformats.org/officeDocument/2006/relationships/slide" Target="/ppt/slides/slide1.xml" Id="Re386c566d1bc4203" /><Relationship Type="http://schemas.openxmlformats.org/officeDocument/2006/relationships/slide" Target="/ppt/slides/slide2.xml" Id="R210b54f5693a424f" /><Relationship Type="http://schemas.openxmlformats.org/officeDocument/2006/relationships/slide" Target="/ppt/slides/slide3.xml" Id="Re7454a74bb1940eb" /><Relationship Type="http://schemas.openxmlformats.org/officeDocument/2006/relationships/slide" Target="/ppt/slides/slide4.xml" Id="R22f3aa2f9ba4412a" /><Relationship Type="http://schemas.openxmlformats.org/officeDocument/2006/relationships/slide" Target="/ppt/slides/slide5.xml" Id="Rb4f7e07941da4001" /><Relationship Type="http://schemas.openxmlformats.org/officeDocument/2006/relationships/slide" Target="/ppt/slides/slide6.xml" Id="Rea2d6a969cdc4448" /><Relationship Type="http://schemas.openxmlformats.org/officeDocument/2006/relationships/slide" Target="/ppt/slides/slide7.xml" Id="R6bbde1258750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8f6da9d29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ebed03734137" /><Relationship Type="http://schemas.openxmlformats.org/officeDocument/2006/relationships/theme" Target="/ppt/slideMasters/theme/theme1.xml" Id="Racb48062a07e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9ebed0373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6c992a47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92b62c9e0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24d53bed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0dadcd763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5c697c39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5cca80abf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a4156048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9 306 743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58 515 498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58 541 699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TOLL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CAROLINA TOLL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ANDRE KJÆR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TOLL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Torbjørn Toll, Magnus Johansens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53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