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033f5e7f346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3a8180b804813"/>
  </p:sldMasterIdLst>
  <p:sldIdLst>
    <p:sldId xmlns:r="http://schemas.openxmlformats.org/officeDocument/2006/relationships" id="256" r:id="Rcb5b9f7a79fe4bec"/>
    <p:sldId xmlns:r="http://schemas.openxmlformats.org/officeDocument/2006/relationships" id="257" r:id="Rbd9f9edc4f2a48ee"/>
    <p:sldId xmlns:r="http://schemas.openxmlformats.org/officeDocument/2006/relationships" id="258" r:id="R7df093c887b345f1"/>
    <p:sldId xmlns:r="http://schemas.openxmlformats.org/officeDocument/2006/relationships" id="259" r:id="R0139233d8a204197"/>
    <p:sldId xmlns:r="http://schemas.openxmlformats.org/officeDocument/2006/relationships" id="260" r:id="Rbf9a974e121649ec"/>
    <p:sldId xmlns:r="http://schemas.openxmlformats.org/officeDocument/2006/relationships" id="261" r:id="Rcc42988935d2428f"/>
    <p:sldId xmlns:r="http://schemas.openxmlformats.org/officeDocument/2006/relationships" id="262" r:id="R37f673b5af27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3a8180b804813" /><Relationship Type="http://schemas.openxmlformats.org/officeDocument/2006/relationships/slide" Target="/ppt/slides/slide1.xml" Id="Rcb5b9f7a79fe4bec" /><Relationship Type="http://schemas.openxmlformats.org/officeDocument/2006/relationships/slide" Target="/ppt/slides/slide2.xml" Id="Rbd9f9edc4f2a48ee" /><Relationship Type="http://schemas.openxmlformats.org/officeDocument/2006/relationships/slide" Target="/ppt/slides/slide3.xml" Id="R7df093c887b345f1" /><Relationship Type="http://schemas.openxmlformats.org/officeDocument/2006/relationships/slide" Target="/ppt/slides/slide4.xml" Id="R0139233d8a204197" /><Relationship Type="http://schemas.openxmlformats.org/officeDocument/2006/relationships/slide" Target="/ppt/slides/slide5.xml" Id="Rbf9a974e121649ec" /><Relationship Type="http://schemas.openxmlformats.org/officeDocument/2006/relationships/slide" Target="/ppt/slides/slide6.xml" Id="Rcc42988935d2428f" /><Relationship Type="http://schemas.openxmlformats.org/officeDocument/2006/relationships/slide" Target="/ppt/slides/slide7.xml" Id="R37f673b5af27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397f271fb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be14feae4e99" /><Relationship Type="http://schemas.openxmlformats.org/officeDocument/2006/relationships/theme" Target="/ppt/slideMasters/theme/theme1.xml" Id="Rfc59cc3423aa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2be14feae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2dcdf6d13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71636225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62eae4ca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8dd9fa0a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d4be77c83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25faf049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ff376390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