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1c36762e2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fbe123a44c46ce"/>
  </p:sldMasterIdLst>
  <p:sldIdLst>
    <p:sldId xmlns:r="http://schemas.openxmlformats.org/officeDocument/2006/relationships" id="256" r:id="R5a0b9442934b4ede"/>
    <p:sldId xmlns:r="http://schemas.openxmlformats.org/officeDocument/2006/relationships" id="257" r:id="Rf7d93364095c41b2"/>
    <p:sldId xmlns:r="http://schemas.openxmlformats.org/officeDocument/2006/relationships" id="258" r:id="Rad05e05456104a33"/>
    <p:sldId xmlns:r="http://schemas.openxmlformats.org/officeDocument/2006/relationships" id="259" r:id="Rbc70cf8ba2ff4ecf"/>
    <p:sldId xmlns:r="http://schemas.openxmlformats.org/officeDocument/2006/relationships" id="260" r:id="R1ebc814fa90a41f0"/>
    <p:sldId xmlns:r="http://schemas.openxmlformats.org/officeDocument/2006/relationships" id="261" r:id="R944fc22c6c0249ca"/>
    <p:sldId xmlns:r="http://schemas.openxmlformats.org/officeDocument/2006/relationships" id="262" r:id="R79d6b093c81f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be123a44c46ce" /><Relationship Type="http://schemas.openxmlformats.org/officeDocument/2006/relationships/slide" Target="/ppt/slides/slide1.xml" Id="R5a0b9442934b4ede" /><Relationship Type="http://schemas.openxmlformats.org/officeDocument/2006/relationships/slide" Target="/ppt/slides/slide2.xml" Id="Rf7d93364095c41b2" /><Relationship Type="http://schemas.openxmlformats.org/officeDocument/2006/relationships/slide" Target="/ppt/slides/slide3.xml" Id="Rad05e05456104a33" /><Relationship Type="http://schemas.openxmlformats.org/officeDocument/2006/relationships/slide" Target="/ppt/slides/slide4.xml" Id="Rbc70cf8ba2ff4ecf" /><Relationship Type="http://schemas.openxmlformats.org/officeDocument/2006/relationships/slide" Target="/ppt/slides/slide5.xml" Id="R1ebc814fa90a41f0" /><Relationship Type="http://schemas.openxmlformats.org/officeDocument/2006/relationships/slide" Target="/ppt/slides/slide6.xml" Id="R944fc22c6c0249ca" /><Relationship Type="http://schemas.openxmlformats.org/officeDocument/2006/relationships/slide" Target="/ppt/slides/slide7.xml" Id="R79d6b093c81f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d50529e43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807892e0848d7" /><Relationship Type="http://schemas.openxmlformats.org/officeDocument/2006/relationships/theme" Target="/ppt/slideMasters/theme/theme1.xml" Id="R53eb0f7f310445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c807892e0848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53b22cd6b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8db392abd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c140ffde4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ebcec2668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0c7ed2590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7bd261bdc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5253eb329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