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6d987a2e5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b39d267224b41"/>
  </p:sldMasterIdLst>
  <p:sldIdLst>
    <p:sldId xmlns:r="http://schemas.openxmlformats.org/officeDocument/2006/relationships" id="256" r:id="R2215d08122684e96"/>
    <p:sldId xmlns:r="http://schemas.openxmlformats.org/officeDocument/2006/relationships" id="257" r:id="R39be9a30c7b24f5b"/>
    <p:sldId xmlns:r="http://schemas.openxmlformats.org/officeDocument/2006/relationships" id="258" r:id="R2baa6ea62b974b40"/>
    <p:sldId xmlns:r="http://schemas.openxmlformats.org/officeDocument/2006/relationships" id="259" r:id="Rc186d40f62024739"/>
    <p:sldId xmlns:r="http://schemas.openxmlformats.org/officeDocument/2006/relationships" id="260" r:id="Re66c219931264d42"/>
    <p:sldId xmlns:r="http://schemas.openxmlformats.org/officeDocument/2006/relationships" id="261" r:id="R247c684ac3ca4676"/>
    <p:sldId xmlns:r="http://schemas.openxmlformats.org/officeDocument/2006/relationships" id="262" r:id="Rb56abfc97839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b39d267224b41" /><Relationship Type="http://schemas.openxmlformats.org/officeDocument/2006/relationships/slide" Target="/ppt/slides/slide1.xml" Id="R2215d08122684e96" /><Relationship Type="http://schemas.openxmlformats.org/officeDocument/2006/relationships/slide" Target="/ppt/slides/slide2.xml" Id="R39be9a30c7b24f5b" /><Relationship Type="http://schemas.openxmlformats.org/officeDocument/2006/relationships/slide" Target="/ppt/slides/slide3.xml" Id="R2baa6ea62b974b40" /><Relationship Type="http://schemas.openxmlformats.org/officeDocument/2006/relationships/slide" Target="/ppt/slides/slide4.xml" Id="Rc186d40f62024739" /><Relationship Type="http://schemas.openxmlformats.org/officeDocument/2006/relationships/slide" Target="/ppt/slides/slide5.xml" Id="Re66c219931264d42" /><Relationship Type="http://schemas.openxmlformats.org/officeDocument/2006/relationships/slide" Target="/ppt/slides/slide6.xml" Id="R247c684ac3ca4676" /><Relationship Type="http://schemas.openxmlformats.org/officeDocument/2006/relationships/slide" Target="/ppt/slides/slide7.xml" Id="Rb56abfc97839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d95b32253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a91d31d64bec" /><Relationship Type="http://schemas.openxmlformats.org/officeDocument/2006/relationships/theme" Target="/ppt/slideMasters/theme/theme1.xml" Id="Rbb9a38c691b1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2a91d31d6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7a0e81eae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061720350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1e2d7f1c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9fdc8188e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54d8f76ed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d63636eb340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59e1d4ca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