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7a18400f7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bd3d602074643"/>
  </p:sldMasterIdLst>
  <p:sldIdLst>
    <p:sldId xmlns:r="http://schemas.openxmlformats.org/officeDocument/2006/relationships" id="256" r:id="Ra19ea744d5e247c5"/>
    <p:sldId xmlns:r="http://schemas.openxmlformats.org/officeDocument/2006/relationships" id="257" r:id="R56e8f49f90804fb4"/>
    <p:sldId xmlns:r="http://schemas.openxmlformats.org/officeDocument/2006/relationships" id="258" r:id="R597d4ff1998b403c"/>
    <p:sldId xmlns:r="http://schemas.openxmlformats.org/officeDocument/2006/relationships" id="259" r:id="Ref76179114ab4eb5"/>
    <p:sldId xmlns:r="http://schemas.openxmlformats.org/officeDocument/2006/relationships" id="260" r:id="R54de9a1ec8244f5e"/>
    <p:sldId xmlns:r="http://schemas.openxmlformats.org/officeDocument/2006/relationships" id="261" r:id="Rb1d31f8bc5224cb7"/>
    <p:sldId xmlns:r="http://schemas.openxmlformats.org/officeDocument/2006/relationships" id="262" r:id="R0f0c3d52aa6b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bd3d602074643" /><Relationship Type="http://schemas.openxmlformats.org/officeDocument/2006/relationships/slide" Target="/ppt/slides/slide1.xml" Id="Ra19ea744d5e247c5" /><Relationship Type="http://schemas.openxmlformats.org/officeDocument/2006/relationships/slide" Target="/ppt/slides/slide2.xml" Id="R56e8f49f90804fb4" /><Relationship Type="http://schemas.openxmlformats.org/officeDocument/2006/relationships/slide" Target="/ppt/slides/slide3.xml" Id="R597d4ff1998b403c" /><Relationship Type="http://schemas.openxmlformats.org/officeDocument/2006/relationships/slide" Target="/ppt/slides/slide4.xml" Id="Ref76179114ab4eb5" /><Relationship Type="http://schemas.openxmlformats.org/officeDocument/2006/relationships/slide" Target="/ppt/slides/slide5.xml" Id="R54de9a1ec8244f5e" /><Relationship Type="http://schemas.openxmlformats.org/officeDocument/2006/relationships/slide" Target="/ppt/slides/slide6.xml" Id="Rb1d31f8bc5224cb7" /><Relationship Type="http://schemas.openxmlformats.org/officeDocument/2006/relationships/slide" Target="/ppt/slides/slide7.xml" Id="R0f0c3d52aa6b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ee38854e9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0bd70495439e" /><Relationship Type="http://schemas.openxmlformats.org/officeDocument/2006/relationships/theme" Target="/ppt/slideMasters/theme/theme1.xml" Id="R4a8509890818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d0bd70495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332ab224f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8fed1a62d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695a7202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4bafa73e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87d2706f5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494a0cee48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08737fa15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