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dd8c52a6a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9697763614bdb"/>
  </p:sldMasterIdLst>
  <p:sldIdLst>
    <p:sldId xmlns:r="http://schemas.openxmlformats.org/officeDocument/2006/relationships" id="256" r:id="Rf6cd9d80a2ac4212"/>
    <p:sldId xmlns:r="http://schemas.openxmlformats.org/officeDocument/2006/relationships" id="257" r:id="Recd936d382964b40"/>
    <p:sldId xmlns:r="http://schemas.openxmlformats.org/officeDocument/2006/relationships" id="258" r:id="Re30c8de7a64e4fd3"/>
    <p:sldId xmlns:r="http://schemas.openxmlformats.org/officeDocument/2006/relationships" id="259" r:id="R401aefcb72754cbd"/>
    <p:sldId xmlns:r="http://schemas.openxmlformats.org/officeDocument/2006/relationships" id="260" r:id="Rbe7d991df11343c9"/>
    <p:sldId xmlns:r="http://schemas.openxmlformats.org/officeDocument/2006/relationships" id="261" r:id="Rc5c88d8bea0d4873"/>
    <p:sldId xmlns:r="http://schemas.openxmlformats.org/officeDocument/2006/relationships" id="262" r:id="Rf82de0ab6e6d4e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9697763614bdb" /><Relationship Type="http://schemas.openxmlformats.org/officeDocument/2006/relationships/slide" Target="/ppt/slides/slide1.xml" Id="Rf6cd9d80a2ac4212" /><Relationship Type="http://schemas.openxmlformats.org/officeDocument/2006/relationships/slide" Target="/ppt/slides/slide2.xml" Id="Recd936d382964b40" /><Relationship Type="http://schemas.openxmlformats.org/officeDocument/2006/relationships/slide" Target="/ppt/slides/slide3.xml" Id="Re30c8de7a64e4fd3" /><Relationship Type="http://schemas.openxmlformats.org/officeDocument/2006/relationships/slide" Target="/ppt/slides/slide4.xml" Id="R401aefcb72754cbd" /><Relationship Type="http://schemas.openxmlformats.org/officeDocument/2006/relationships/slide" Target="/ppt/slides/slide5.xml" Id="Rbe7d991df11343c9" /><Relationship Type="http://schemas.openxmlformats.org/officeDocument/2006/relationships/slide" Target="/ppt/slides/slide6.xml" Id="Rc5c88d8bea0d4873" /><Relationship Type="http://schemas.openxmlformats.org/officeDocument/2006/relationships/slide" Target="/ppt/slides/slide7.xml" Id="Rf82de0ab6e6d4e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d50f6e1b2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c6d62b3d54b0b" /><Relationship Type="http://schemas.openxmlformats.org/officeDocument/2006/relationships/theme" Target="/ppt/slideMasters/theme/theme1.xml" Id="R935a52556ed0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c6d62b3d5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5d425cf2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d947a556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f369480b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e66f8fad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2e150b92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e6a56bb95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0465b027e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HOLLØKKEN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HOLLØKKEN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2 531 745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2 569 815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HOLLØKKEN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H0702, Lille Bislett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988 919 373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HOLLØKKEN INVEST AS</a:t>
            </a:r>
          </a:p>
        </p:txBody>
      </p:sp>
    </p:spTree>
  </p:cSld>
  <p:clrMapOvr>
    <a:masterClrMapping xmlns:a="http://schemas.openxmlformats.org/drawingml/2006/main"/>
  </p:clrMapOvr>
</p:sld>
</file>