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6414e3926b4a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8639b200143c3"/>
  </p:sldMasterIdLst>
  <p:sldIdLst>
    <p:sldId xmlns:r="http://schemas.openxmlformats.org/officeDocument/2006/relationships" id="256" r:id="R4101fd8766b64885"/>
    <p:sldId xmlns:r="http://schemas.openxmlformats.org/officeDocument/2006/relationships" id="257" r:id="Re5e1b67ac7364ae5"/>
    <p:sldId xmlns:r="http://schemas.openxmlformats.org/officeDocument/2006/relationships" id="258" r:id="Re3336619c6d24d91"/>
    <p:sldId xmlns:r="http://schemas.openxmlformats.org/officeDocument/2006/relationships" id="259" r:id="R4bead23a95d5453e"/>
    <p:sldId xmlns:r="http://schemas.openxmlformats.org/officeDocument/2006/relationships" id="260" r:id="R51b360ca55ed4f77"/>
    <p:sldId xmlns:r="http://schemas.openxmlformats.org/officeDocument/2006/relationships" id="261" r:id="R26750fcdf90b4558"/>
    <p:sldId xmlns:r="http://schemas.openxmlformats.org/officeDocument/2006/relationships" id="262" r:id="Reeb0757e07c44a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8639b200143c3" /><Relationship Type="http://schemas.openxmlformats.org/officeDocument/2006/relationships/slide" Target="/ppt/slides/slide1.xml" Id="R4101fd8766b64885" /><Relationship Type="http://schemas.openxmlformats.org/officeDocument/2006/relationships/slide" Target="/ppt/slides/slide2.xml" Id="Re5e1b67ac7364ae5" /><Relationship Type="http://schemas.openxmlformats.org/officeDocument/2006/relationships/slide" Target="/ppt/slides/slide3.xml" Id="Re3336619c6d24d91" /><Relationship Type="http://schemas.openxmlformats.org/officeDocument/2006/relationships/slide" Target="/ppt/slides/slide4.xml" Id="R4bead23a95d5453e" /><Relationship Type="http://schemas.openxmlformats.org/officeDocument/2006/relationships/slide" Target="/ppt/slides/slide5.xml" Id="R51b360ca55ed4f77" /><Relationship Type="http://schemas.openxmlformats.org/officeDocument/2006/relationships/slide" Target="/ppt/slides/slide6.xml" Id="R26750fcdf90b4558" /><Relationship Type="http://schemas.openxmlformats.org/officeDocument/2006/relationships/slide" Target="/ppt/slides/slide7.xml" Id="Reeb0757e07c44a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91727f646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4d37227bc4f16" /><Relationship Type="http://schemas.openxmlformats.org/officeDocument/2006/relationships/theme" Target="/ppt/slideMasters/theme/theme1.xml" Id="R8850d995342a4d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4d37227bc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06e9e5587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2e2caeec04f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0e799d7454a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5911dc443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78203e530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d393db33547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43049a57446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HOLMBERGET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HOLMBERGET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2 062 011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4 354 471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4 381 219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HOLMBERGET LIV RAMO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HOLMBERGET ODD INGE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Søyseths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988 924 040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