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da3eb1e2b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940b848c74aaf"/>
  </p:sldMasterIdLst>
  <p:sldIdLst>
    <p:sldId xmlns:r="http://schemas.openxmlformats.org/officeDocument/2006/relationships" id="256" r:id="R9519b51902cc4958"/>
    <p:sldId xmlns:r="http://schemas.openxmlformats.org/officeDocument/2006/relationships" id="257" r:id="R0a19dd67f9c548f7"/>
    <p:sldId xmlns:r="http://schemas.openxmlformats.org/officeDocument/2006/relationships" id="258" r:id="R20e13adde2bc4863"/>
    <p:sldId xmlns:r="http://schemas.openxmlformats.org/officeDocument/2006/relationships" id="259" r:id="R16ca75feec6d4211"/>
    <p:sldId xmlns:r="http://schemas.openxmlformats.org/officeDocument/2006/relationships" id="260" r:id="R083a8425050349f7"/>
    <p:sldId xmlns:r="http://schemas.openxmlformats.org/officeDocument/2006/relationships" id="261" r:id="Rab13bf7e46b349da"/>
    <p:sldId xmlns:r="http://schemas.openxmlformats.org/officeDocument/2006/relationships" id="262" r:id="Rbdd3ea09c5f9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940b848c74aaf" /><Relationship Type="http://schemas.openxmlformats.org/officeDocument/2006/relationships/slide" Target="/ppt/slides/slide1.xml" Id="R9519b51902cc4958" /><Relationship Type="http://schemas.openxmlformats.org/officeDocument/2006/relationships/slide" Target="/ppt/slides/slide2.xml" Id="R0a19dd67f9c548f7" /><Relationship Type="http://schemas.openxmlformats.org/officeDocument/2006/relationships/slide" Target="/ppt/slides/slide3.xml" Id="R20e13adde2bc4863" /><Relationship Type="http://schemas.openxmlformats.org/officeDocument/2006/relationships/slide" Target="/ppt/slides/slide4.xml" Id="R16ca75feec6d4211" /><Relationship Type="http://schemas.openxmlformats.org/officeDocument/2006/relationships/slide" Target="/ppt/slides/slide5.xml" Id="R083a8425050349f7" /><Relationship Type="http://schemas.openxmlformats.org/officeDocument/2006/relationships/slide" Target="/ppt/slides/slide6.xml" Id="Rab13bf7e46b349da" /><Relationship Type="http://schemas.openxmlformats.org/officeDocument/2006/relationships/slide" Target="/ppt/slides/slide7.xml" Id="Rbdd3ea09c5f9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8426fe6bf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8a6a085a47f1" /><Relationship Type="http://schemas.openxmlformats.org/officeDocument/2006/relationships/theme" Target="/ppt/slideMasters/theme/theme1.xml" Id="R35b4a64a716d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28a6a085a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b7fbdd2f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b431dd9e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f4b5cff3f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bfb625f59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3b2070ce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90d77e03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c1689bec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HALSTEIN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