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9223ff2a2746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a5be371f0040ec"/>
  </p:sldMasterIdLst>
  <p:sldIdLst>
    <p:sldId xmlns:r="http://schemas.openxmlformats.org/officeDocument/2006/relationships" id="256" r:id="R11eaf71904b1446c"/>
    <p:sldId xmlns:r="http://schemas.openxmlformats.org/officeDocument/2006/relationships" id="257" r:id="R8718beae6d2d48ae"/>
    <p:sldId xmlns:r="http://schemas.openxmlformats.org/officeDocument/2006/relationships" id="258" r:id="R2656543881e548e9"/>
    <p:sldId xmlns:r="http://schemas.openxmlformats.org/officeDocument/2006/relationships" id="259" r:id="R8059ebea15bd4695"/>
    <p:sldId xmlns:r="http://schemas.openxmlformats.org/officeDocument/2006/relationships" id="260" r:id="Rbbe853e8435f4937"/>
    <p:sldId xmlns:r="http://schemas.openxmlformats.org/officeDocument/2006/relationships" id="261" r:id="R844489b9ed2447e5"/>
    <p:sldId xmlns:r="http://schemas.openxmlformats.org/officeDocument/2006/relationships" id="262" r:id="Reef788cc01124c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5be371f0040ec" /><Relationship Type="http://schemas.openxmlformats.org/officeDocument/2006/relationships/slide" Target="/ppt/slides/slide1.xml" Id="R11eaf71904b1446c" /><Relationship Type="http://schemas.openxmlformats.org/officeDocument/2006/relationships/slide" Target="/ppt/slides/slide2.xml" Id="R8718beae6d2d48ae" /><Relationship Type="http://schemas.openxmlformats.org/officeDocument/2006/relationships/slide" Target="/ppt/slides/slide3.xml" Id="R2656543881e548e9" /><Relationship Type="http://schemas.openxmlformats.org/officeDocument/2006/relationships/slide" Target="/ppt/slides/slide4.xml" Id="R8059ebea15bd4695" /><Relationship Type="http://schemas.openxmlformats.org/officeDocument/2006/relationships/slide" Target="/ppt/slides/slide5.xml" Id="Rbbe853e8435f4937" /><Relationship Type="http://schemas.openxmlformats.org/officeDocument/2006/relationships/slide" Target="/ppt/slides/slide6.xml" Id="R844489b9ed2447e5" /><Relationship Type="http://schemas.openxmlformats.org/officeDocument/2006/relationships/slide" Target="/ppt/slides/slide7.xml" Id="Reef788cc01124c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8af0b770444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733f0862d458f" /><Relationship Type="http://schemas.openxmlformats.org/officeDocument/2006/relationships/theme" Target="/ppt/slideMasters/theme/theme1.xml" Id="R6008296bd81844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8733f0862d45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65146d9aa47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8f174e4584a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491297a99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2ea92071e4e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bca69b74f42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1693d1e364c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a29dc942649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2 402 908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12 981 828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12 988 299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Huldrestien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6511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988 925 799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HOLDING AS</a:t>
            </a:r>
          </a:p>
        </p:txBody>
      </p:sp>
    </p:spTree>
  </p:cSld>
  <p:clrMapOvr>
    <a:masterClrMapping xmlns:a="http://schemas.openxmlformats.org/drawingml/2006/main"/>
  </p:clrMapOvr>
</p:sld>
</file>