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4a5284651b4f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d1e9e4c9d14a9d"/>
  </p:sldMasterIdLst>
  <p:sldIdLst>
    <p:sldId xmlns:r="http://schemas.openxmlformats.org/officeDocument/2006/relationships" id="256" r:id="R7c0ff28f5ad54a02"/>
    <p:sldId xmlns:r="http://schemas.openxmlformats.org/officeDocument/2006/relationships" id="257" r:id="R64df0d50115d435d"/>
    <p:sldId xmlns:r="http://schemas.openxmlformats.org/officeDocument/2006/relationships" id="258" r:id="R5a29db05005e4a7a"/>
    <p:sldId xmlns:r="http://schemas.openxmlformats.org/officeDocument/2006/relationships" id="259" r:id="R8a960e46e6c94094"/>
    <p:sldId xmlns:r="http://schemas.openxmlformats.org/officeDocument/2006/relationships" id="260" r:id="R853502b0d9d0426c"/>
    <p:sldId xmlns:r="http://schemas.openxmlformats.org/officeDocument/2006/relationships" id="261" r:id="R1790d5f588854c32"/>
    <p:sldId xmlns:r="http://schemas.openxmlformats.org/officeDocument/2006/relationships" id="262" r:id="R6e6e19975a4b47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d1e9e4c9d14a9d" /><Relationship Type="http://schemas.openxmlformats.org/officeDocument/2006/relationships/slide" Target="/ppt/slides/slide1.xml" Id="R7c0ff28f5ad54a02" /><Relationship Type="http://schemas.openxmlformats.org/officeDocument/2006/relationships/slide" Target="/ppt/slides/slide2.xml" Id="R64df0d50115d435d" /><Relationship Type="http://schemas.openxmlformats.org/officeDocument/2006/relationships/slide" Target="/ppt/slides/slide3.xml" Id="R5a29db05005e4a7a" /><Relationship Type="http://schemas.openxmlformats.org/officeDocument/2006/relationships/slide" Target="/ppt/slides/slide4.xml" Id="R8a960e46e6c94094" /><Relationship Type="http://schemas.openxmlformats.org/officeDocument/2006/relationships/slide" Target="/ppt/slides/slide5.xml" Id="R853502b0d9d0426c" /><Relationship Type="http://schemas.openxmlformats.org/officeDocument/2006/relationships/slide" Target="/ppt/slides/slide6.xml" Id="R1790d5f588854c32" /><Relationship Type="http://schemas.openxmlformats.org/officeDocument/2006/relationships/slide" Target="/ppt/slides/slide7.xml" Id="R6e6e19975a4b47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51ad976bb40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e0c90a4104b90" /><Relationship Type="http://schemas.openxmlformats.org/officeDocument/2006/relationships/theme" Target="/ppt/slideMasters/theme/theme1.xml" Id="R23b2e9e89ed344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6e0c90a4104b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6b11e3e0f43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246eddb9740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fb3c32f2646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b96ec16a649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daac9a3de4d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85cd7e8fa43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5bcf521964a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DIRECTMARKETING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DIRECTMARKETING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37 526 870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36 137 904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82 858 190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540 967 112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545 385 484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KNUT ERIK L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KARI-ANNE LIEN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Bragernes torg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21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988 926 736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