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dbd97768a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5b7d0d02445e9"/>
  </p:sldMasterIdLst>
  <p:sldIdLst>
    <p:sldId xmlns:r="http://schemas.openxmlformats.org/officeDocument/2006/relationships" id="256" r:id="R0edcb150ddff4c93"/>
    <p:sldId xmlns:r="http://schemas.openxmlformats.org/officeDocument/2006/relationships" id="257" r:id="Rf29655b542854ca9"/>
    <p:sldId xmlns:r="http://schemas.openxmlformats.org/officeDocument/2006/relationships" id="258" r:id="R2927acfdec3e4143"/>
    <p:sldId xmlns:r="http://schemas.openxmlformats.org/officeDocument/2006/relationships" id="259" r:id="R52d8ec2762d44537"/>
    <p:sldId xmlns:r="http://schemas.openxmlformats.org/officeDocument/2006/relationships" id="260" r:id="R339591a0e6234a44"/>
    <p:sldId xmlns:r="http://schemas.openxmlformats.org/officeDocument/2006/relationships" id="261" r:id="R114a9f23e93e4352"/>
    <p:sldId xmlns:r="http://schemas.openxmlformats.org/officeDocument/2006/relationships" id="262" r:id="R651674b91d11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5b7d0d02445e9" /><Relationship Type="http://schemas.openxmlformats.org/officeDocument/2006/relationships/slide" Target="/ppt/slides/slide1.xml" Id="R0edcb150ddff4c93" /><Relationship Type="http://schemas.openxmlformats.org/officeDocument/2006/relationships/slide" Target="/ppt/slides/slide2.xml" Id="Rf29655b542854ca9" /><Relationship Type="http://schemas.openxmlformats.org/officeDocument/2006/relationships/slide" Target="/ppt/slides/slide3.xml" Id="R2927acfdec3e4143" /><Relationship Type="http://schemas.openxmlformats.org/officeDocument/2006/relationships/slide" Target="/ppt/slides/slide4.xml" Id="R52d8ec2762d44537" /><Relationship Type="http://schemas.openxmlformats.org/officeDocument/2006/relationships/slide" Target="/ppt/slides/slide5.xml" Id="R339591a0e6234a44" /><Relationship Type="http://schemas.openxmlformats.org/officeDocument/2006/relationships/slide" Target="/ppt/slides/slide6.xml" Id="R114a9f23e93e4352" /><Relationship Type="http://schemas.openxmlformats.org/officeDocument/2006/relationships/slide" Target="/ppt/slides/slide7.xml" Id="R651674b91d11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8024c9405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272fb98d341b5" /><Relationship Type="http://schemas.openxmlformats.org/officeDocument/2006/relationships/theme" Target="/ppt/slideMasters/theme/theme1.xml" Id="R3310a7a80225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e272fb98d3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d0c33009d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dafbb2ef6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3fac39546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e600a4c614e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bae264f6f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a6e34019b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c97cf4970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GARDSENDEN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GARDSENDEN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21 164 555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60 639 963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61 011 528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KARL ANDREAS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MADLI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Havnavegen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