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7831fdfbf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09a834fb043dd"/>
  </p:sldMasterIdLst>
  <p:sldIdLst>
    <p:sldId xmlns:r="http://schemas.openxmlformats.org/officeDocument/2006/relationships" id="256" r:id="Ref840fb4c7e14076"/>
    <p:sldId xmlns:r="http://schemas.openxmlformats.org/officeDocument/2006/relationships" id="257" r:id="R9dcceadc03c34882"/>
    <p:sldId xmlns:r="http://schemas.openxmlformats.org/officeDocument/2006/relationships" id="258" r:id="R23947d5a45094ff9"/>
    <p:sldId xmlns:r="http://schemas.openxmlformats.org/officeDocument/2006/relationships" id="259" r:id="R412cf9d9d94a4c13"/>
    <p:sldId xmlns:r="http://schemas.openxmlformats.org/officeDocument/2006/relationships" id="260" r:id="R9bd5b851157a415f"/>
    <p:sldId xmlns:r="http://schemas.openxmlformats.org/officeDocument/2006/relationships" id="261" r:id="R00e58bb253454e3d"/>
    <p:sldId xmlns:r="http://schemas.openxmlformats.org/officeDocument/2006/relationships" id="262" r:id="R5ac4a2926671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09a834fb043dd" /><Relationship Type="http://schemas.openxmlformats.org/officeDocument/2006/relationships/slide" Target="/ppt/slides/slide1.xml" Id="Ref840fb4c7e14076" /><Relationship Type="http://schemas.openxmlformats.org/officeDocument/2006/relationships/slide" Target="/ppt/slides/slide2.xml" Id="R9dcceadc03c34882" /><Relationship Type="http://schemas.openxmlformats.org/officeDocument/2006/relationships/slide" Target="/ppt/slides/slide3.xml" Id="R23947d5a45094ff9" /><Relationship Type="http://schemas.openxmlformats.org/officeDocument/2006/relationships/slide" Target="/ppt/slides/slide4.xml" Id="R412cf9d9d94a4c13" /><Relationship Type="http://schemas.openxmlformats.org/officeDocument/2006/relationships/slide" Target="/ppt/slides/slide5.xml" Id="R9bd5b851157a415f" /><Relationship Type="http://schemas.openxmlformats.org/officeDocument/2006/relationships/slide" Target="/ppt/slides/slide6.xml" Id="R00e58bb253454e3d" /><Relationship Type="http://schemas.openxmlformats.org/officeDocument/2006/relationships/slide" Target="/ppt/slides/slide7.xml" Id="R5ac4a2926671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23f062815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8e844332445e" /><Relationship Type="http://schemas.openxmlformats.org/officeDocument/2006/relationships/theme" Target="/ppt/slideMasters/theme/theme1.xml" Id="R5a6f11a182d2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f8e844332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427fcbded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955c3c50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39d4aaac7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c15f6ad37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1da55e8d4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7141201f24f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a8545bccc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EGIL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KOLØEN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KOLØEN JUSTINE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