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7dd16b346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b88edcb2b479c"/>
  </p:sldMasterIdLst>
  <p:sldIdLst>
    <p:sldId xmlns:r="http://schemas.openxmlformats.org/officeDocument/2006/relationships" id="256" r:id="Rd151228d502c45c6"/>
    <p:sldId xmlns:r="http://schemas.openxmlformats.org/officeDocument/2006/relationships" id="257" r:id="R8df91821e3544e1c"/>
    <p:sldId xmlns:r="http://schemas.openxmlformats.org/officeDocument/2006/relationships" id="258" r:id="R89f27fdb5b1543a9"/>
    <p:sldId xmlns:r="http://schemas.openxmlformats.org/officeDocument/2006/relationships" id="259" r:id="R9f59e14b5891411f"/>
    <p:sldId xmlns:r="http://schemas.openxmlformats.org/officeDocument/2006/relationships" id="260" r:id="R826e974228044bef"/>
    <p:sldId xmlns:r="http://schemas.openxmlformats.org/officeDocument/2006/relationships" id="261" r:id="Re6a079e2d9654c61"/>
    <p:sldId xmlns:r="http://schemas.openxmlformats.org/officeDocument/2006/relationships" id="262" r:id="R29175db5c52e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b88edcb2b479c" /><Relationship Type="http://schemas.openxmlformats.org/officeDocument/2006/relationships/slide" Target="/ppt/slides/slide1.xml" Id="Rd151228d502c45c6" /><Relationship Type="http://schemas.openxmlformats.org/officeDocument/2006/relationships/slide" Target="/ppt/slides/slide2.xml" Id="R8df91821e3544e1c" /><Relationship Type="http://schemas.openxmlformats.org/officeDocument/2006/relationships/slide" Target="/ppt/slides/slide3.xml" Id="R89f27fdb5b1543a9" /><Relationship Type="http://schemas.openxmlformats.org/officeDocument/2006/relationships/slide" Target="/ppt/slides/slide4.xml" Id="R9f59e14b5891411f" /><Relationship Type="http://schemas.openxmlformats.org/officeDocument/2006/relationships/slide" Target="/ppt/slides/slide5.xml" Id="R826e974228044bef" /><Relationship Type="http://schemas.openxmlformats.org/officeDocument/2006/relationships/slide" Target="/ppt/slides/slide6.xml" Id="Re6a079e2d9654c61" /><Relationship Type="http://schemas.openxmlformats.org/officeDocument/2006/relationships/slide" Target="/ppt/slides/slide7.xml" Id="R29175db5c52e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28ea4c712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2079de91449c8" /><Relationship Type="http://schemas.openxmlformats.org/officeDocument/2006/relationships/theme" Target="/ppt/slideMasters/theme/theme1.xml" Id="R8671eff6a658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2079de914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13af5988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75e6ffa0645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29894e356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6db74840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b4c49c58e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c9b226b4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3e42a9a1b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LYDIAEMILIE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23 685 233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EMIL PETERSEN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988 938 254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