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55c25f1b4b48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66d7c296504f2d"/>
  </p:sldMasterIdLst>
  <p:sldIdLst>
    <p:sldId xmlns:r="http://schemas.openxmlformats.org/officeDocument/2006/relationships" id="256" r:id="Rb74d1184cd724ee3"/>
    <p:sldId xmlns:r="http://schemas.openxmlformats.org/officeDocument/2006/relationships" id="257" r:id="R722585ac58464f6c"/>
    <p:sldId xmlns:r="http://schemas.openxmlformats.org/officeDocument/2006/relationships" id="258" r:id="R3313703c24a846fe"/>
    <p:sldId xmlns:r="http://schemas.openxmlformats.org/officeDocument/2006/relationships" id="259" r:id="R34b6d411847a47b4"/>
    <p:sldId xmlns:r="http://schemas.openxmlformats.org/officeDocument/2006/relationships" id="260" r:id="Rf642889b151940e0"/>
    <p:sldId xmlns:r="http://schemas.openxmlformats.org/officeDocument/2006/relationships" id="261" r:id="R61b6d2c1f15b437e"/>
    <p:sldId xmlns:r="http://schemas.openxmlformats.org/officeDocument/2006/relationships" id="262" r:id="Rc807c50398804b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6d7c296504f2d" /><Relationship Type="http://schemas.openxmlformats.org/officeDocument/2006/relationships/slide" Target="/ppt/slides/slide1.xml" Id="Rb74d1184cd724ee3" /><Relationship Type="http://schemas.openxmlformats.org/officeDocument/2006/relationships/slide" Target="/ppt/slides/slide2.xml" Id="R722585ac58464f6c" /><Relationship Type="http://schemas.openxmlformats.org/officeDocument/2006/relationships/slide" Target="/ppt/slides/slide3.xml" Id="R3313703c24a846fe" /><Relationship Type="http://schemas.openxmlformats.org/officeDocument/2006/relationships/slide" Target="/ppt/slides/slide4.xml" Id="R34b6d411847a47b4" /><Relationship Type="http://schemas.openxmlformats.org/officeDocument/2006/relationships/slide" Target="/ppt/slides/slide5.xml" Id="Rf642889b151940e0" /><Relationship Type="http://schemas.openxmlformats.org/officeDocument/2006/relationships/slide" Target="/ppt/slides/slide6.xml" Id="R61b6d2c1f15b437e" /><Relationship Type="http://schemas.openxmlformats.org/officeDocument/2006/relationships/slide" Target="/ppt/slides/slide7.xml" Id="Rc807c50398804b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c71caf15e4a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074d6d51e44bf" /><Relationship Type="http://schemas.openxmlformats.org/officeDocument/2006/relationships/theme" Target="/ppt/slideMasters/theme/theme1.xml" Id="R525a111cf24946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8074d6d51e44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5ded6997242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57d3789b14d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9176257fd4c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30f057fc747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455ab71bf49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6daddf9384b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6ecb05c104d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HOLDING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8 729 860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9 072 433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KATRIN 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Rugnesveien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annkatrin_mo@hotmail.com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988 939 366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 HOLDING AS</a:t>
            </a:r>
          </a:p>
        </p:txBody>
      </p:sp>
    </p:spTree>
  </p:cSld>
  <p:clrMapOvr>
    <a:masterClrMapping xmlns:a="http://schemas.openxmlformats.org/drawingml/2006/main"/>
  </p:clrMapOvr>
</p:sld>
</file>