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94f6e3546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f7ad2f9084da5"/>
  </p:sldMasterIdLst>
  <p:sldIdLst>
    <p:sldId xmlns:r="http://schemas.openxmlformats.org/officeDocument/2006/relationships" id="256" r:id="R757a6629cc204cb3"/>
    <p:sldId xmlns:r="http://schemas.openxmlformats.org/officeDocument/2006/relationships" id="257" r:id="R43e1a60718504c4f"/>
    <p:sldId xmlns:r="http://schemas.openxmlformats.org/officeDocument/2006/relationships" id="258" r:id="R92ee4649874b4cb6"/>
    <p:sldId xmlns:r="http://schemas.openxmlformats.org/officeDocument/2006/relationships" id="259" r:id="R3e457d1533b74ef7"/>
    <p:sldId xmlns:r="http://schemas.openxmlformats.org/officeDocument/2006/relationships" id="260" r:id="R4d2b3718d9ea4bf6"/>
    <p:sldId xmlns:r="http://schemas.openxmlformats.org/officeDocument/2006/relationships" id="261" r:id="Rabb92ccd9c934375"/>
    <p:sldId xmlns:r="http://schemas.openxmlformats.org/officeDocument/2006/relationships" id="262" r:id="Rb5dc1a4f7ce749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f7ad2f9084da5" /><Relationship Type="http://schemas.openxmlformats.org/officeDocument/2006/relationships/slide" Target="/ppt/slides/slide1.xml" Id="R757a6629cc204cb3" /><Relationship Type="http://schemas.openxmlformats.org/officeDocument/2006/relationships/slide" Target="/ppt/slides/slide2.xml" Id="R43e1a60718504c4f" /><Relationship Type="http://schemas.openxmlformats.org/officeDocument/2006/relationships/slide" Target="/ppt/slides/slide3.xml" Id="R92ee4649874b4cb6" /><Relationship Type="http://schemas.openxmlformats.org/officeDocument/2006/relationships/slide" Target="/ppt/slides/slide4.xml" Id="R3e457d1533b74ef7" /><Relationship Type="http://schemas.openxmlformats.org/officeDocument/2006/relationships/slide" Target="/ppt/slides/slide5.xml" Id="R4d2b3718d9ea4bf6" /><Relationship Type="http://schemas.openxmlformats.org/officeDocument/2006/relationships/slide" Target="/ppt/slides/slide6.xml" Id="Rabb92ccd9c934375" /><Relationship Type="http://schemas.openxmlformats.org/officeDocument/2006/relationships/slide" Target="/ppt/slides/slide7.xml" Id="Rb5dc1a4f7ce749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b35f7b41f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6f906fa5a49cb" /><Relationship Type="http://schemas.openxmlformats.org/officeDocument/2006/relationships/theme" Target="/ppt/slideMasters/theme/theme1.xml" Id="R315500efb26a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6f906fa5a49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03133d1a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9bee86e0e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11fcef0a9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a8427b388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8aafd0e7b40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41e932c46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4a53313184e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SEKLA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145 586 454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160 269 133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988 939 978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