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caddf056f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3dfb0c4f44f48"/>
  </p:sldMasterIdLst>
  <p:sldIdLst>
    <p:sldId xmlns:r="http://schemas.openxmlformats.org/officeDocument/2006/relationships" id="256" r:id="Rf0ef90c3a88d47bc"/>
    <p:sldId xmlns:r="http://schemas.openxmlformats.org/officeDocument/2006/relationships" id="257" r:id="R34d9c964572a413d"/>
    <p:sldId xmlns:r="http://schemas.openxmlformats.org/officeDocument/2006/relationships" id="258" r:id="R7f2dc76df0854539"/>
    <p:sldId xmlns:r="http://schemas.openxmlformats.org/officeDocument/2006/relationships" id="259" r:id="R250903efa6ed48f2"/>
    <p:sldId xmlns:r="http://schemas.openxmlformats.org/officeDocument/2006/relationships" id="260" r:id="R714deb4623ba480e"/>
    <p:sldId xmlns:r="http://schemas.openxmlformats.org/officeDocument/2006/relationships" id="261" r:id="R06c2cb8247a647f6"/>
    <p:sldId xmlns:r="http://schemas.openxmlformats.org/officeDocument/2006/relationships" id="262" r:id="Rac86a238009d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3dfb0c4f44f48" /><Relationship Type="http://schemas.openxmlformats.org/officeDocument/2006/relationships/slide" Target="/ppt/slides/slide1.xml" Id="Rf0ef90c3a88d47bc" /><Relationship Type="http://schemas.openxmlformats.org/officeDocument/2006/relationships/slide" Target="/ppt/slides/slide2.xml" Id="R34d9c964572a413d" /><Relationship Type="http://schemas.openxmlformats.org/officeDocument/2006/relationships/slide" Target="/ppt/slides/slide3.xml" Id="R7f2dc76df0854539" /><Relationship Type="http://schemas.openxmlformats.org/officeDocument/2006/relationships/slide" Target="/ppt/slides/slide4.xml" Id="R250903efa6ed48f2" /><Relationship Type="http://schemas.openxmlformats.org/officeDocument/2006/relationships/slide" Target="/ppt/slides/slide5.xml" Id="R714deb4623ba480e" /><Relationship Type="http://schemas.openxmlformats.org/officeDocument/2006/relationships/slide" Target="/ppt/slides/slide6.xml" Id="R06c2cb8247a647f6" /><Relationship Type="http://schemas.openxmlformats.org/officeDocument/2006/relationships/slide" Target="/ppt/slides/slide7.xml" Id="Rac86a238009d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7806197ae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9369f1fef4f65" /><Relationship Type="http://schemas.openxmlformats.org/officeDocument/2006/relationships/theme" Target="/ppt/slideMasters/theme/theme1.xml" Id="R1c6c2b52fecd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9369f1fef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e0e3757df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c5b78dfd5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dbf0209d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9e9be9c0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0d925d41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18c39811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63df8f42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