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37aae7677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113a94cc640dc"/>
  </p:sldMasterIdLst>
  <p:sldIdLst>
    <p:sldId xmlns:r="http://schemas.openxmlformats.org/officeDocument/2006/relationships" id="256" r:id="R4b9b238e13314d7a"/>
    <p:sldId xmlns:r="http://schemas.openxmlformats.org/officeDocument/2006/relationships" id="257" r:id="R9adfdcdd5878429e"/>
    <p:sldId xmlns:r="http://schemas.openxmlformats.org/officeDocument/2006/relationships" id="258" r:id="Redc81010f8e1437f"/>
    <p:sldId xmlns:r="http://schemas.openxmlformats.org/officeDocument/2006/relationships" id="259" r:id="Rec38659489974272"/>
    <p:sldId xmlns:r="http://schemas.openxmlformats.org/officeDocument/2006/relationships" id="260" r:id="R51a365eaaa1b4a2e"/>
    <p:sldId xmlns:r="http://schemas.openxmlformats.org/officeDocument/2006/relationships" id="261" r:id="R64f445ab31ea4797"/>
    <p:sldId xmlns:r="http://schemas.openxmlformats.org/officeDocument/2006/relationships" id="262" r:id="Ra841272a81a5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113a94cc640dc" /><Relationship Type="http://schemas.openxmlformats.org/officeDocument/2006/relationships/slide" Target="/ppt/slides/slide1.xml" Id="R4b9b238e13314d7a" /><Relationship Type="http://schemas.openxmlformats.org/officeDocument/2006/relationships/slide" Target="/ppt/slides/slide2.xml" Id="R9adfdcdd5878429e" /><Relationship Type="http://schemas.openxmlformats.org/officeDocument/2006/relationships/slide" Target="/ppt/slides/slide3.xml" Id="Redc81010f8e1437f" /><Relationship Type="http://schemas.openxmlformats.org/officeDocument/2006/relationships/slide" Target="/ppt/slides/slide4.xml" Id="Rec38659489974272" /><Relationship Type="http://schemas.openxmlformats.org/officeDocument/2006/relationships/slide" Target="/ppt/slides/slide5.xml" Id="R51a365eaaa1b4a2e" /><Relationship Type="http://schemas.openxmlformats.org/officeDocument/2006/relationships/slide" Target="/ppt/slides/slide6.xml" Id="R64f445ab31ea4797" /><Relationship Type="http://schemas.openxmlformats.org/officeDocument/2006/relationships/slide" Target="/ppt/slides/slide7.xml" Id="Ra841272a81a5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311f4b759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3062e5ff4923" /><Relationship Type="http://schemas.openxmlformats.org/officeDocument/2006/relationships/theme" Target="/ppt/slideMasters/theme/theme1.xml" Id="R075b73ac6dcc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a3062e5ff49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68505e4c9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55090a02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424074a3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2bfa7292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ef6cf2bc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04fa748c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ffce6deb9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