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3de77af31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b2c34e1a14414"/>
  </p:sldMasterIdLst>
  <p:sldIdLst>
    <p:sldId xmlns:r="http://schemas.openxmlformats.org/officeDocument/2006/relationships" id="256" r:id="Re8f1599dd5be4fe0"/>
    <p:sldId xmlns:r="http://schemas.openxmlformats.org/officeDocument/2006/relationships" id="257" r:id="R5db6a01d21d343b0"/>
    <p:sldId xmlns:r="http://schemas.openxmlformats.org/officeDocument/2006/relationships" id="258" r:id="Raaa15d651b634381"/>
    <p:sldId xmlns:r="http://schemas.openxmlformats.org/officeDocument/2006/relationships" id="259" r:id="Rf6c03a2438d74fe9"/>
    <p:sldId xmlns:r="http://schemas.openxmlformats.org/officeDocument/2006/relationships" id="260" r:id="R4ded02958cd74941"/>
    <p:sldId xmlns:r="http://schemas.openxmlformats.org/officeDocument/2006/relationships" id="261" r:id="Ree5abbe3822a4f5d"/>
    <p:sldId xmlns:r="http://schemas.openxmlformats.org/officeDocument/2006/relationships" id="262" r:id="R3aeb895fba83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b2c34e1a14414" /><Relationship Type="http://schemas.openxmlformats.org/officeDocument/2006/relationships/slide" Target="/ppt/slides/slide1.xml" Id="Re8f1599dd5be4fe0" /><Relationship Type="http://schemas.openxmlformats.org/officeDocument/2006/relationships/slide" Target="/ppt/slides/slide2.xml" Id="R5db6a01d21d343b0" /><Relationship Type="http://schemas.openxmlformats.org/officeDocument/2006/relationships/slide" Target="/ppt/slides/slide3.xml" Id="Raaa15d651b634381" /><Relationship Type="http://schemas.openxmlformats.org/officeDocument/2006/relationships/slide" Target="/ppt/slides/slide4.xml" Id="Rf6c03a2438d74fe9" /><Relationship Type="http://schemas.openxmlformats.org/officeDocument/2006/relationships/slide" Target="/ppt/slides/slide5.xml" Id="R4ded02958cd74941" /><Relationship Type="http://schemas.openxmlformats.org/officeDocument/2006/relationships/slide" Target="/ppt/slides/slide6.xml" Id="Ree5abbe3822a4f5d" /><Relationship Type="http://schemas.openxmlformats.org/officeDocument/2006/relationships/slide" Target="/ppt/slides/slide7.xml" Id="R3aeb895fba83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7ddd4d841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c688e963c4a88" /><Relationship Type="http://schemas.openxmlformats.org/officeDocument/2006/relationships/theme" Target="/ppt/slideMasters/theme/theme1.xml" Id="R89a4f1873997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c688e963c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0f0cccc9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c43a3f5f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e8531217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af49f2f81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e2765dfcf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bd20f8a8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778c439a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20 804 095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Vassveita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988 951 501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