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1dbdec3ef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392d4736e4ccb"/>
  </p:sldMasterIdLst>
  <p:sldIdLst>
    <p:sldId xmlns:r="http://schemas.openxmlformats.org/officeDocument/2006/relationships" id="256" r:id="Rb2b3027d23a641b8"/>
    <p:sldId xmlns:r="http://schemas.openxmlformats.org/officeDocument/2006/relationships" id="257" r:id="R2266801ff7954daa"/>
    <p:sldId xmlns:r="http://schemas.openxmlformats.org/officeDocument/2006/relationships" id="258" r:id="Rcb6c5767a72042e3"/>
    <p:sldId xmlns:r="http://schemas.openxmlformats.org/officeDocument/2006/relationships" id="259" r:id="Rc95ef66cb3254f0f"/>
    <p:sldId xmlns:r="http://schemas.openxmlformats.org/officeDocument/2006/relationships" id="260" r:id="R30c1b2a0bd20439c"/>
    <p:sldId xmlns:r="http://schemas.openxmlformats.org/officeDocument/2006/relationships" id="261" r:id="R4868bca0546f43ee"/>
    <p:sldId xmlns:r="http://schemas.openxmlformats.org/officeDocument/2006/relationships" id="262" r:id="R546dd40e3470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392d4736e4ccb" /><Relationship Type="http://schemas.openxmlformats.org/officeDocument/2006/relationships/slide" Target="/ppt/slides/slide1.xml" Id="Rb2b3027d23a641b8" /><Relationship Type="http://schemas.openxmlformats.org/officeDocument/2006/relationships/slide" Target="/ppt/slides/slide2.xml" Id="R2266801ff7954daa" /><Relationship Type="http://schemas.openxmlformats.org/officeDocument/2006/relationships/slide" Target="/ppt/slides/slide3.xml" Id="Rcb6c5767a72042e3" /><Relationship Type="http://schemas.openxmlformats.org/officeDocument/2006/relationships/slide" Target="/ppt/slides/slide4.xml" Id="Rc95ef66cb3254f0f" /><Relationship Type="http://schemas.openxmlformats.org/officeDocument/2006/relationships/slide" Target="/ppt/slides/slide5.xml" Id="R30c1b2a0bd20439c" /><Relationship Type="http://schemas.openxmlformats.org/officeDocument/2006/relationships/slide" Target="/ppt/slides/slide6.xml" Id="R4868bca0546f43ee" /><Relationship Type="http://schemas.openxmlformats.org/officeDocument/2006/relationships/slide" Target="/ppt/slides/slide7.xml" Id="R546dd40e3470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87398f2c6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8e16651b43c3" /><Relationship Type="http://schemas.openxmlformats.org/officeDocument/2006/relationships/theme" Target="/ppt/slideMasters/theme/theme1.xml" Id="Rcbe5cd00cd36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b8e16651b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ced70bb8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58236995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7351bb4bc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88c1061d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919213e7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5547342ce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e0affe4d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