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dcb203a92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8842f64aa45e5"/>
  </p:sldMasterIdLst>
  <p:sldIdLst>
    <p:sldId xmlns:r="http://schemas.openxmlformats.org/officeDocument/2006/relationships" id="256" r:id="R25b859af19104cad"/>
    <p:sldId xmlns:r="http://schemas.openxmlformats.org/officeDocument/2006/relationships" id="257" r:id="Raf37f7f5bb1d4457"/>
    <p:sldId xmlns:r="http://schemas.openxmlformats.org/officeDocument/2006/relationships" id="258" r:id="R62b139a535d845d8"/>
    <p:sldId xmlns:r="http://schemas.openxmlformats.org/officeDocument/2006/relationships" id="259" r:id="R35182aadba784fb6"/>
    <p:sldId xmlns:r="http://schemas.openxmlformats.org/officeDocument/2006/relationships" id="260" r:id="R980759adbcec4215"/>
    <p:sldId xmlns:r="http://schemas.openxmlformats.org/officeDocument/2006/relationships" id="261" r:id="R2de5abf84144434c"/>
    <p:sldId xmlns:r="http://schemas.openxmlformats.org/officeDocument/2006/relationships" id="262" r:id="R1e0700aefb0e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8842f64aa45e5" /><Relationship Type="http://schemas.openxmlformats.org/officeDocument/2006/relationships/slide" Target="/ppt/slides/slide1.xml" Id="R25b859af19104cad" /><Relationship Type="http://schemas.openxmlformats.org/officeDocument/2006/relationships/slide" Target="/ppt/slides/slide2.xml" Id="Raf37f7f5bb1d4457" /><Relationship Type="http://schemas.openxmlformats.org/officeDocument/2006/relationships/slide" Target="/ppt/slides/slide3.xml" Id="R62b139a535d845d8" /><Relationship Type="http://schemas.openxmlformats.org/officeDocument/2006/relationships/slide" Target="/ppt/slides/slide4.xml" Id="R35182aadba784fb6" /><Relationship Type="http://schemas.openxmlformats.org/officeDocument/2006/relationships/slide" Target="/ppt/slides/slide5.xml" Id="R980759adbcec4215" /><Relationship Type="http://schemas.openxmlformats.org/officeDocument/2006/relationships/slide" Target="/ppt/slides/slide6.xml" Id="R2de5abf84144434c" /><Relationship Type="http://schemas.openxmlformats.org/officeDocument/2006/relationships/slide" Target="/ppt/slides/slide7.xml" Id="R1e0700aefb0e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4495e291e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bb581d5448d8" /><Relationship Type="http://schemas.openxmlformats.org/officeDocument/2006/relationships/theme" Target="/ppt/slideMasters/theme/theme1.xml" Id="R78d6caca8108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abb581d54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8f5eea62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d5029201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0bd70a6b40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bff2b998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1cc84c07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63bd3841c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f53bc59f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