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01f26b4f1d45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7b2175f47b405f"/>
  </p:sldMasterIdLst>
  <p:sldIdLst>
    <p:sldId xmlns:r="http://schemas.openxmlformats.org/officeDocument/2006/relationships" id="256" r:id="R9c51401e08d84c86"/>
    <p:sldId xmlns:r="http://schemas.openxmlformats.org/officeDocument/2006/relationships" id="257" r:id="Rb7e826fe0b98458a"/>
    <p:sldId xmlns:r="http://schemas.openxmlformats.org/officeDocument/2006/relationships" id="258" r:id="R72962d65dffa406d"/>
    <p:sldId xmlns:r="http://schemas.openxmlformats.org/officeDocument/2006/relationships" id="259" r:id="R660ca64e09614027"/>
    <p:sldId xmlns:r="http://schemas.openxmlformats.org/officeDocument/2006/relationships" id="260" r:id="R96d8f4faf009487f"/>
    <p:sldId xmlns:r="http://schemas.openxmlformats.org/officeDocument/2006/relationships" id="261" r:id="Rf4784ba6b0e547da"/>
    <p:sldId xmlns:r="http://schemas.openxmlformats.org/officeDocument/2006/relationships" id="262" r:id="R32b1ca2d9c464b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7b2175f47b405f" /><Relationship Type="http://schemas.openxmlformats.org/officeDocument/2006/relationships/slide" Target="/ppt/slides/slide1.xml" Id="R9c51401e08d84c86" /><Relationship Type="http://schemas.openxmlformats.org/officeDocument/2006/relationships/slide" Target="/ppt/slides/slide2.xml" Id="Rb7e826fe0b98458a" /><Relationship Type="http://schemas.openxmlformats.org/officeDocument/2006/relationships/slide" Target="/ppt/slides/slide3.xml" Id="R72962d65dffa406d" /><Relationship Type="http://schemas.openxmlformats.org/officeDocument/2006/relationships/slide" Target="/ppt/slides/slide4.xml" Id="R660ca64e09614027" /><Relationship Type="http://schemas.openxmlformats.org/officeDocument/2006/relationships/slide" Target="/ppt/slides/slide5.xml" Id="R96d8f4faf009487f" /><Relationship Type="http://schemas.openxmlformats.org/officeDocument/2006/relationships/slide" Target="/ppt/slides/slide6.xml" Id="Rf4784ba6b0e547da" /><Relationship Type="http://schemas.openxmlformats.org/officeDocument/2006/relationships/slide" Target="/ppt/slides/slide7.xml" Id="R32b1ca2d9c464b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9a42b5dff748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a9a3d029d482e" /><Relationship Type="http://schemas.openxmlformats.org/officeDocument/2006/relationships/theme" Target="/ppt/slideMasters/theme/theme1.xml" Id="R4641a2d32f0848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1a9a3d029d48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8c1da34e047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751105fe648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ab11d37404e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87fe22cd141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4d26f54b545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849a57c2a45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a7a12ea514d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NAMLØS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NAMLØS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−191 030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−1 003 480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2 074 830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493 022 514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555 361 456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KJÆRNES JØRGEN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STUDIO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KJK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MAGCO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988 958 719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