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a756c7935540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003ae803e74fb9"/>
  </p:sldMasterIdLst>
  <p:sldIdLst>
    <p:sldId xmlns:r="http://schemas.openxmlformats.org/officeDocument/2006/relationships" id="256" r:id="R97ce0c80ca444d22"/>
    <p:sldId xmlns:r="http://schemas.openxmlformats.org/officeDocument/2006/relationships" id="257" r:id="R93878d6d31534e37"/>
    <p:sldId xmlns:r="http://schemas.openxmlformats.org/officeDocument/2006/relationships" id="258" r:id="R52c69914cab1428a"/>
    <p:sldId xmlns:r="http://schemas.openxmlformats.org/officeDocument/2006/relationships" id="259" r:id="R527f2d24f0b0475d"/>
    <p:sldId xmlns:r="http://schemas.openxmlformats.org/officeDocument/2006/relationships" id="260" r:id="Rb186ee02c5344e4f"/>
    <p:sldId xmlns:r="http://schemas.openxmlformats.org/officeDocument/2006/relationships" id="261" r:id="Rf7aa2b78e1d14ab3"/>
    <p:sldId xmlns:r="http://schemas.openxmlformats.org/officeDocument/2006/relationships" id="262" r:id="R3c201575023e40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003ae803e74fb9" /><Relationship Type="http://schemas.openxmlformats.org/officeDocument/2006/relationships/slide" Target="/ppt/slides/slide1.xml" Id="R97ce0c80ca444d22" /><Relationship Type="http://schemas.openxmlformats.org/officeDocument/2006/relationships/slide" Target="/ppt/slides/slide2.xml" Id="R93878d6d31534e37" /><Relationship Type="http://schemas.openxmlformats.org/officeDocument/2006/relationships/slide" Target="/ppt/slides/slide3.xml" Id="R52c69914cab1428a" /><Relationship Type="http://schemas.openxmlformats.org/officeDocument/2006/relationships/slide" Target="/ppt/slides/slide4.xml" Id="R527f2d24f0b0475d" /><Relationship Type="http://schemas.openxmlformats.org/officeDocument/2006/relationships/slide" Target="/ppt/slides/slide5.xml" Id="Rb186ee02c5344e4f" /><Relationship Type="http://schemas.openxmlformats.org/officeDocument/2006/relationships/slide" Target="/ppt/slides/slide6.xml" Id="Rf7aa2b78e1d14ab3" /><Relationship Type="http://schemas.openxmlformats.org/officeDocument/2006/relationships/slide" Target="/ppt/slides/slide7.xml" Id="R3c201575023e40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7bd414da8d45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fd92b2cfb4e20" /><Relationship Type="http://schemas.openxmlformats.org/officeDocument/2006/relationships/theme" Target="/ppt/slideMasters/theme/theme1.xml" Id="R7c2b536bc49342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5fd92b2cfb4e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1363542b946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0bb154d7146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db5c6391543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ca0f54f9d4c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cb2d2782d40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3b4d5b3a948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0cc84707445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NYCO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−282 291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22 593 008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27 689 961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28 242 185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BØHN KÅRE NJÅL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BØHN ASTRID KLÆHAUG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Engvegen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84 44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988 964 212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NYCO AS</a:t>
            </a:r>
          </a:p>
        </p:txBody>
      </p:sp>
    </p:spTree>
  </p:cSld>
  <p:clrMapOvr>
    <a:masterClrMapping xmlns:a="http://schemas.openxmlformats.org/drawingml/2006/main"/>
  </p:clrMapOvr>
</p:sld>
</file>